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handoutMasterIdLst>
    <p:handoutMasterId r:id="rId19"/>
  </p:handoutMasterIdLst>
  <p:sldIdLst>
    <p:sldId id="268" r:id="rId2"/>
    <p:sldId id="258" r:id="rId3"/>
    <p:sldId id="259" r:id="rId4"/>
    <p:sldId id="262" r:id="rId5"/>
    <p:sldId id="263" r:id="rId6"/>
    <p:sldId id="274" r:id="rId7"/>
    <p:sldId id="264" r:id="rId8"/>
    <p:sldId id="269" r:id="rId9"/>
    <p:sldId id="277" r:id="rId10"/>
    <p:sldId id="265" r:id="rId11"/>
    <p:sldId id="273" r:id="rId12"/>
    <p:sldId id="266" r:id="rId13"/>
    <p:sldId id="267" r:id="rId14"/>
    <p:sldId id="270" r:id="rId15"/>
    <p:sldId id="275" r:id="rId16"/>
    <p:sldId id="271" r:id="rId17"/>
  </p:sldIdLst>
  <p:sldSz cx="9144000" cy="6858000" type="screen4x3"/>
  <p:notesSz cx="6858000" cy="9144000"/>
  <p:defaultTextStyle>
    <a:defPPr>
      <a:defRPr lang="el-GR"/>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6201" autoAdjust="0"/>
  </p:normalViewPr>
  <p:slideViewPr>
    <p:cSldViewPr>
      <p:cViewPr>
        <p:scale>
          <a:sx n="68" d="100"/>
          <a:sy n="68" d="100"/>
        </p:scale>
        <p:origin x="-816" y="-360"/>
      </p:cViewPr>
      <p:guideLst>
        <p:guide orient="horz" pos="2160"/>
        <p:guide pos="2880"/>
      </p:guideLst>
    </p:cSldViewPr>
  </p:slideViewPr>
  <p:notesTextViewPr>
    <p:cViewPr>
      <p:scale>
        <a:sx n="100" d="100"/>
        <a:sy n="100" d="100"/>
      </p:scale>
      <p:origin x="0" y="0"/>
    </p:cViewPr>
  </p:notesTextViewPr>
  <p:notesViewPr>
    <p:cSldViewPr>
      <p:cViewPr>
        <p:scale>
          <a:sx n="100" d="100"/>
          <a:sy n="100" d="100"/>
        </p:scale>
        <p:origin x="-1806" y="36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a:defRPr sz="1200">
                <a:latin typeface="Calibri" pitchFamily="34" charset="0"/>
              </a:defRPr>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atin typeface="Calibri" pitchFamily="34" charset="0"/>
              </a:defRPr>
            </a:lvl1pPr>
          </a:lstStyle>
          <a:p>
            <a:fld id="{6CC8AA25-F3F3-425B-8784-C10D2E3A360B}" type="datetimeFigureOut">
              <a:rPr lang="el-GR"/>
              <a:pPr/>
              <a:t>28/11/2013</a:t>
            </a:fld>
            <a:endParaRPr lang="el-GR"/>
          </a:p>
        </p:txBody>
      </p:sp>
      <p:sp>
        <p:nvSpPr>
          <p:cNvPr id="4" name="Footer Placeholder 3"/>
          <p:cNvSpPr>
            <a:spLocks noGrp="1"/>
          </p:cNvSpPr>
          <p:nvPr>
            <p:ph type="ftr" sz="quarter" idx="2"/>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a:defRPr sz="1200">
                <a:latin typeface="Calibri" pitchFamily="34" charset="0"/>
              </a:defRPr>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pitchFamily="34" charset="0"/>
              </a:defRPr>
            </a:lvl1pPr>
          </a:lstStyle>
          <a:p>
            <a:fld id="{3F3A47A6-D8F2-4F80-84AB-F633A667C001}" type="slidenum">
              <a:rPr lang="el-GR"/>
              <a:pPr/>
              <a:t>‹#›</a:t>
            </a:fld>
            <a:endParaRPr lang="el-GR"/>
          </a:p>
        </p:txBody>
      </p:sp>
    </p:spTree>
    <p:extLst>
      <p:ext uri="{BB962C8B-B14F-4D97-AF65-F5344CB8AC3E}">
        <p14:creationId xmlns:p14="http://schemas.microsoft.com/office/powerpoint/2010/main" val="235730888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a:defRPr sz="1200">
                <a:latin typeface="Calibri" pitchFamily="34" charset="0"/>
              </a:defRPr>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atin typeface="Calibri" pitchFamily="34" charset="0"/>
              </a:defRPr>
            </a:lvl1pPr>
          </a:lstStyle>
          <a:p>
            <a:fld id="{BA15CED2-38CA-4919-B9DF-0B2555A6ED7E}" type="datetimeFigureOut">
              <a:rPr lang="en-US"/>
              <a:pPr/>
              <a:t>11/28/2013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a:defRPr sz="1200">
                <a:latin typeface="Calibri" pitchFamily="34" charset="0"/>
              </a:defRPr>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pitchFamily="34" charset="0"/>
              </a:defRPr>
            </a:lvl1pPr>
          </a:lstStyle>
          <a:p>
            <a:fld id="{16A8A099-63AB-439B-8344-E30D963C1B42}" type="slidenum">
              <a:rPr lang="en-US"/>
              <a:pPr/>
              <a:t>‹#›</a:t>
            </a:fld>
            <a:endParaRPr lang="en-US"/>
          </a:p>
        </p:txBody>
      </p:sp>
    </p:spTree>
    <p:extLst>
      <p:ext uri="{BB962C8B-B14F-4D97-AF65-F5344CB8AC3E}">
        <p14:creationId xmlns:p14="http://schemas.microsoft.com/office/powerpoint/2010/main" val="173264498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p:cNvSpPr>
            <a:spLocks noGrp="1" noRot="1" noChangeAspect="1" noTextEdit="1"/>
          </p:cNvSpPr>
          <p:nvPr>
            <p:ph type="sldImg"/>
          </p:nvPr>
        </p:nvSpPr>
        <p:spPr bwMode="auto">
          <a:noFill/>
          <a:ln>
            <a:solidFill>
              <a:srgbClr val="000000"/>
            </a:solidFill>
            <a:miter lim="800000"/>
            <a:headEnd/>
            <a:tailEnd/>
          </a:ln>
        </p:spPr>
      </p:sp>
      <p:sp>
        <p:nvSpPr>
          <p:cNvPr id="1945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19460" name="Slide Number Placeholder 3"/>
          <p:cNvSpPr>
            <a:spLocks noGrp="1"/>
          </p:cNvSpPr>
          <p:nvPr>
            <p:ph type="sldNum" sz="quarter" idx="5"/>
          </p:nvPr>
        </p:nvSpPr>
        <p:spPr bwMode="auto">
          <a:noFill/>
          <a:ln>
            <a:miter lim="800000"/>
            <a:headEnd/>
            <a:tailEnd/>
          </a:ln>
        </p:spPr>
        <p:txBody>
          <a:bodyPr/>
          <a:lstStyle/>
          <a:p>
            <a:fld id="{519978E4-3EC3-4BD1-AEA1-809EC1853E41}" type="slidenum">
              <a:rPr lang="en-US"/>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noFill/>
          <a:ln>
            <a:solidFill>
              <a:srgbClr val="000000"/>
            </a:solidFill>
            <a:miter lim="800000"/>
            <a:headEnd/>
            <a:tailEnd/>
          </a:ln>
        </p:spPr>
      </p:sp>
      <p:sp>
        <p:nvSpPr>
          <p:cNvPr id="2867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28676" name="Slide Number Placeholder 3"/>
          <p:cNvSpPr>
            <a:spLocks noGrp="1"/>
          </p:cNvSpPr>
          <p:nvPr>
            <p:ph type="sldNum" sz="quarter" idx="5"/>
          </p:nvPr>
        </p:nvSpPr>
        <p:spPr bwMode="auto">
          <a:noFill/>
          <a:ln>
            <a:miter lim="800000"/>
            <a:headEnd/>
            <a:tailEnd/>
          </a:ln>
        </p:spPr>
        <p:txBody>
          <a:bodyPr/>
          <a:lstStyle/>
          <a:p>
            <a:fld id="{D37D290C-BC91-4822-A818-5E38DF37C739}" type="slidenum">
              <a:rPr lang="en-US"/>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p:spPr>
      </p:sp>
      <p:sp>
        <p:nvSpPr>
          <p:cNvPr id="2969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29700" name="Slide Number Placeholder 3"/>
          <p:cNvSpPr>
            <a:spLocks noGrp="1"/>
          </p:cNvSpPr>
          <p:nvPr>
            <p:ph type="sldNum" sz="quarter" idx="5"/>
          </p:nvPr>
        </p:nvSpPr>
        <p:spPr bwMode="auto">
          <a:noFill/>
          <a:ln>
            <a:miter lim="800000"/>
            <a:headEnd/>
            <a:tailEnd/>
          </a:ln>
        </p:spPr>
        <p:txBody>
          <a:bodyPr/>
          <a:lstStyle/>
          <a:p>
            <a:fld id="{B4ACCB72-FC8B-45D1-8B56-7AEC4BCECA01}" type="slidenum">
              <a:rPr lang="en-US"/>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bwMode="auto">
          <a:noFill/>
          <a:ln>
            <a:solidFill>
              <a:srgbClr val="000000"/>
            </a:solidFill>
            <a:miter lim="800000"/>
            <a:headEnd/>
            <a:tailEnd/>
          </a:ln>
        </p:spPr>
      </p:sp>
      <p:sp>
        <p:nvSpPr>
          <p:cNvPr id="307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30724" name="Slide Number Placeholder 3"/>
          <p:cNvSpPr>
            <a:spLocks noGrp="1"/>
          </p:cNvSpPr>
          <p:nvPr>
            <p:ph type="sldNum" sz="quarter" idx="5"/>
          </p:nvPr>
        </p:nvSpPr>
        <p:spPr bwMode="auto">
          <a:noFill/>
          <a:ln>
            <a:miter lim="800000"/>
            <a:headEnd/>
            <a:tailEnd/>
          </a:ln>
        </p:spPr>
        <p:txBody>
          <a:bodyPr/>
          <a:lstStyle/>
          <a:p>
            <a:fld id="{273347EC-124C-4B20-AC5B-D6A724683C29}" type="slidenum">
              <a:rPr lang="en-US"/>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bwMode="auto">
          <a:noFill/>
          <a:ln>
            <a:solidFill>
              <a:srgbClr val="000000"/>
            </a:solidFill>
            <a:miter lim="800000"/>
            <a:headEnd/>
            <a:tailEnd/>
          </a:ln>
        </p:spPr>
      </p:sp>
      <p:sp>
        <p:nvSpPr>
          <p:cNvPr id="3174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31748" name="Slide Number Placeholder 3"/>
          <p:cNvSpPr>
            <a:spLocks noGrp="1"/>
          </p:cNvSpPr>
          <p:nvPr>
            <p:ph type="sldNum" sz="quarter" idx="5"/>
          </p:nvPr>
        </p:nvSpPr>
        <p:spPr bwMode="auto">
          <a:noFill/>
          <a:ln>
            <a:miter lim="800000"/>
            <a:headEnd/>
            <a:tailEnd/>
          </a:ln>
        </p:spPr>
        <p:txBody>
          <a:bodyPr/>
          <a:lstStyle/>
          <a:p>
            <a:fld id="{AC7C6304-CBB2-49BA-AD49-766B3D616E95}" type="slidenum">
              <a:rPr lang="en-US"/>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bwMode="auto">
          <a:noFill/>
          <a:ln>
            <a:solidFill>
              <a:srgbClr val="000000"/>
            </a:solidFill>
            <a:miter lim="800000"/>
            <a:headEnd/>
            <a:tailEnd/>
          </a:ln>
        </p:spPr>
      </p:sp>
      <p:sp>
        <p:nvSpPr>
          <p:cNvPr id="3277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32772" name="Slide Number Placeholder 3"/>
          <p:cNvSpPr>
            <a:spLocks noGrp="1"/>
          </p:cNvSpPr>
          <p:nvPr>
            <p:ph type="sldNum" sz="quarter" idx="5"/>
          </p:nvPr>
        </p:nvSpPr>
        <p:spPr bwMode="auto">
          <a:noFill/>
          <a:ln>
            <a:miter lim="800000"/>
            <a:headEnd/>
            <a:tailEnd/>
          </a:ln>
        </p:spPr>
        <p:txBody>
          <a:bodyPr/>
          <a:lstStyle/>
          <a:p>
            <a:fld id="{373E4244-B4E4-4119-9951-5A6917BE2CBD}" type="slidenum">
              <a:rPr lang="en-US"/>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bwMode="auto">
          <a:noFill/>
          <a:ln>
            <a:solidFill>
              <a:srgbClr val="000000"/>
            </a:solidFill>
            <a:miter lim="800000"/>
            <a:headEnd/>
            <a:tailEnd/>
          </a:ln>
        </p:spPr>
      </p:sp>
      <p:sp>
        <p:nvSpPr>
          <p:cNvPr id="3379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33796" name="Slide Number Placeholder 3"/>
          <p:cNvSpPr>
            <a:spLocks noGrp="1"/>
          </p:cNvSpPr>
          <p:nvPr>
            <p:ph type="sldNum" sz="quarter" idx="5"/>
          </p:nvPr>
        </p:nvSpPr>
        <p:spPr bwMode="auto">
          <a:noFill/>
          <a:ln>
            <a:miter lim="800000"/>
            <a:headEnd/>
            <a:tailEnd/>
          </a:ln>
        </p:spPr>
        <p:txBody>
          <a:bodyPr/>
          <a:lstStyle/>
          <a:p>
            <a:fld id="{140323D8-903F-4725-ADFE-E27240293804}" type="slidenum">
              <a:rPr lang="en-US"/>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bwMode="auto">
          <a:noFill/>
          <a:ln>
            <a:solidFill>
              <a:srgbClr val="000000"/>
            </a:solidFill>
            <a:miter lim="800000"/>
            <a:headEnd/>
            <a:tailEnd/>
          </a:ln>
        </p:spPr>
      </p:sp>
      <p:sp>
        <p:nvSpPr>
          <p:cNvPr id="3481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34820" name="Slide Number Placeholder 3"/>
          <p:cNvSpPr>
            <a:spLocks noGrp="1"/>
          </p:cNvSpPr>
          <p:nvPr>
            <p:ph type="sldNum" sz="quarter" idx="5"/>
          </p:nvPr>
        </p:nvSpPr>
        <p:spPr bwMode="auto">
          <a:noFill/>
          <a:ln>
            <a:miter lim="800000"/>
            <a:headEnd/>
            <a:tailEnd/>
          </a:ln>
        </p:spPr>
        <p:txBody>
          <a:bodyPr/>
          <a:lstStyle/>
          <a:p>
            <a:fld id="{F29312DF-51F0-4373-93B1-EA5204243F48}" type="slidenum">
              <a:rPr lang="en-US"/>
              <a:pPr/>
              <a:t>16</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noTextEdit="1"/>
          </p:cNvSpPr>
          <p:nvPr>
            <p:ph type="sldImg"/>
          </p:nvPr>
        </p:nvSpPr>
        <p:spPr bwMode="auto">
          <a:noFill/>
          <a:ln>
            <a:solidFill>
              <a:srgbClr val="000000"/>
            </a:solidFill>
            <a:miter lim="800000"/>
            <a:headEnd/>
            <a:tailEnd/>
          </a:ln>
        </p:spPr>
      </p:sp>
      <p:sp>
        <p:nvSpPr>
          <p:cNvPr id="2048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i="1" dirty="0" smtClean="0"/>
          </a:p>
        </p:txBody>
      </p:sp>
      <p:sp>
        <p:nvSpPr>
          <p:cNvPr id="20484" name="Slide Number Placeholder 3"/>
          <p:cNvSpPr>
            <a:spLocks noGrp="1"/>
          </p:cNvSpPr>
          <p:nvPr>
            <p:ph type="sldNum" sz="quarter" idx="5"/>
          </p:nvPr>
        </p:nvSpPr>
        <p:spPr bwMode="auto">
          <a:noFill/>
          <a:ln>
            <a:miter lim="800000"/>
            <a:headEnd/>
            <a:tailEnd/>
          </a:ln>
        </p:spPr>
        <p:txBody>
          <a:bodyPr/>
          <a:lstStyle/>
          <a:p>
            <a:fld id="{6C2E30CD-2697-4F45-A832-647016F582E2}" type="slidenum">
              <a:rPr lang="en-US"/>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p:cNvSpPr>
            <a:spLocks noGrp="1" noRot="1" noChangeAspect="1" noTextEdit="1"/>
          </p:cNvSpPr>
          <p:nvPr>
            <p:ph type="sldImg"/>
          </p:nvPr>
        </p:nvSpPr>
        <p:spPr bwMode="auto">
          <a:noFill/>
          <a:ln>
            <a:solidFill>
              <a:srgbClr val="000000"/>
            </a:solidFill>
            <a:miter lim="800000"/>
            <a:headEnd/>
            <a:tailEnd/>
          </a:ln>
        </p:spPr>
      </p:sp>
      <p:sp>
        <p:nvSpPr>
          <p:cNvPr id="2150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i="1" dirty="0" smtClean="0"/>
          </a:p>
        </p:txBody>
      </p:sp>
      <p:sp>
        <p:nvSpPr>
          <p:cNvPr id="21508" name="Slide Number Placeholder 3"/>
          <p:cNvSpPr>
            <a:spLocks noGrp="1"/>
          </p:cNvSpPr>
          <p:nvPr>
            <p:ph type="sldNum" sz="quarter" idx="5"/>
          </p:nvPr>
        </p:nvSpPr>
        <p:spPr bwMode="auto">
          <a:noFill/>
          <a:ln>
            <a:miter lim="800000"/>
            <a:headEnd/>
            <a:tailEnd/>
          </a:ln>
        </p:spPr>
        <p:txBody>
          <a:bodyPr/>
          <a:lstStyle/>
          <a:p>
            <a:fld id="{875130AD-0C1A-4ABA-AF19-C82E7870C759}" type="slidenum">
              <a:rPr lang="en-US"/>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TextEdit="1"/>
          </p:cNvSpPr>
          <p:nvPr>
            <p:ph type="sldImg"/>
          </p:nvPr>
        </p:nvSpPr>
        <p:spPr bwMode="auto">
          <a:noFill/>
          <a:ln>
            <a:solidFill>
              <a:srgbClr val="000000"/>
            </a:solidFill>
            <a:miter lim="800000"/>
            <a:headEnd/>
            <a:tailEnd/>
          </a:ln>
        </p:spPr>
      </p:sp>
      <p:sp>
        <p:nvSpPr>
          <p:cNvPr id="2253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22532" name="Slide Number Placeholder 3"/>
          <p:cNvSpPr>
            <a:spLocks noGrp="1"/>
          </p:cNvSpPr>
          <p:nvPr>
            <p:ph type="sldNum" sz="quarter" idx="5"/>
          </p:nvPr>
        </p:nvSpPr>
        <p:spPr bwMode="auto">
          <a:noFill/>
          <a:ln>
            <a:miter lim="800000"/>
            <a:headEnd/>
            <a:tailEnd/>
          </a:ln>
        </p:spPr>
        <p:txBody>
          <a:bodyPr/>
          <a:lstStyle/>
          <a:p>
            <a:fld id="{27E654A3-59D0-4220-8694-0806AD10A227}" type="slidenum">
              <a:rPr lang="en-US"/>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bwMode="auto">
          <a:noFill/>
          <a:ln>
            <a:solidFill>
              <a:srgbClr val="000000"/>
            </a:solidFill>
            <a:miter lim="800000"/>
            <a:headEnd/>
            <a:tailEnd/>
          </a:ln>
        </p:spPr>
      </p:sp>
      <p:sp>
        <p:nvSpPr>
          <p:cNvPr id="2355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23556" name="Slide Number Placeholder 3"/>
          <p:cNvSpPr>
            <a:spLocks noGrp="1"/>
          </p:cNvSpPr>
          <p:nvPr>
            <p:ph type="sldNum" sz="quarter" idx="5"/>
          </p:nvPr>
        </p:nvSpPr>
        <p:spPr bwMode="auto">
          <a:noFill/>
          <a:ln>
            <a:miter lim="800000"/>
            <a:headEnd/>
            <a:tailEnd/>
          </a:ln>
        </p:spPr>
        <p:txBody>
          <a:bodyPr/>
          <a:lstStyle/>
          <a:p>
            <a:fld id="{C107A61F-B6B6-493C-BDA8-962ECC36586F}" type="slidenum">
              <a:rPr lang="en-US"/>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bwMode="auto">
          <a:noFill/>
          <a:ln>
            <a:solidFill>
              <a:srgbClr val="000000"/>
            </a:solidFill>
            <a:miter lim="800000"/>
            <a:headEnd/>
            <a:tailEnd/>
          </a:ln>
        </p:spPr>
      </p:sp>
      <p:sp>
        <p:nvSpPr>
          <p:cNvPr id="2457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i="1" dirty="0" smtClean="0">
              <a:solidFill>
                <a:srgbClr val="FF0000"/>
              </a:solidFill>
            </a:endParaRPr>
          </a:p>
        </p:txBody>
      </p:sp>
      <p:sp>
        <p:nvSpPr>
          <p:cNvPr id="24580" name="Slide Number Placeholder 3"/>
          <p:cNvSpPr>
            <a:spLocks noGrp="1"/>
          </p:cNvSpPr>
          <p:nvPr>
            <p:ph type="sldNum" sz="quarter" idx="5"/>
          </p:nvPr>
        </p:nvSpPr>
        <p:spPr bwMode="auto">
          <a:noFill/>
          <a:ln>
            <a:miter lim="800000"/>
            <a:headEnd/>
            <a:tailEnd/>
          </a:ln>
        </p:spPr>
        <p:txBody>
          <a:bodyPr/>
          <a:lstStyle/>
          <a:p>
            <a:fld id="{5171048C-2339-4B07-B250-BAF861C0B943}" type="slidenum">
              <a:rPr lang="en-US"/>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bwMode="auto">
          <a:noFill/>
          <a:ln>
            <a:solidFill>
              <a:srgbClr val="000000"/>
            </a:solidFill>
            <a:miter lim="800000"/>
            <a:headEnd/>
            <a:tailEnd/>
          </a:ln>
        </p:spPr>
      </p:sp>
      <p:sp>
        <p:nvSpPr>
          <p:cNvPr id="2560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l-GR" dirty="0" smtClean="0"/>
          </a:p>
          <a:p>
            <a:pPr eaLnBrk="1" hangingPunct="1">
              <a:spcBef>
                <a:spcPct val="0"/>
              </a:spcBef>
            </a:pPr>
            <a:endParaRPr lang="en-US" dirty="0" smtClean="0"/>
          </a:p>
        </p:txBody>
      </p:sp>
      <p:sp>
        <p:nvSpPr>
          <p:cNvPr id="25604" name="Slide Number Placeholder 3"/>
          <p:cNvSpPr>
            <a:spLocks noGrp="1"/>
          </p:cNvSpPr>
          <p:nvPr>
            <p:ph type="sldNum" sz="quarter" idx="5"/>
          </p:nvPr>
        </p:nvSpPr>
        <p:spPr bwMode="auto">
          <a:noFill/>
          <a:ln>
            <a:miter lim="800000"/>
            <a:headEnd/>
            <a:tailEnd/>
          </a:ln>
        </p:spPr>
        <p:txBody>
          <a:bodyPr/>
          <a:lstStyle/>
          <a:p>
            <a:fld id="{233C13BE-E7B5-4584-B275-D0C8E626F85C}" type="slidenum">
              <a:rPr lang="en-US"/>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bwMode="auto">
          <a:noFill/>
          <a:ln>
            <a:solidFill>
              <a:srgbClr val="000000"/>
            </a:solidFill>
            <a:miter lim="800000"/>
            <a:headEnd/>
            <a:tailEnd/>
          </a:ln>
        </p:spPr>
      </p:sp>
      <p:sp>
        <p:nvSpPr>
          <p:cNvPr id="2662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l-GR" dirty="0" smtClean="0">
              <a:solidFill>
                <a:srgbClr val="000000"/>
              </a:solidFill>
            </a:endParaRPr>
          </a:p>
          <a:p>
            <a:pPr eaLnBrk="1" hangingPunct="1">
              <a:spcBef>
                <a:spcPct val="0"/>
              </a:spcBef>
            </a:pPr>
            <a:endParaRPr lang="en-US" dirty="0" smtClean="0"/>
          </a:p>
        </p:txBody>
      </p:sp>
      <p:sp>
        <p:nvSpPr>
          <p:cNvPr id="26628" name="Slide Number Placeholder 3"/>
          <p:cNvSpPr>
            <a:spLocks noGrp="1"/>
          </p:cNvSpPr>
          <p:nvPr>
            <p:ph type="sldNum" sz="quarter" idx="5"/>
          </p:nvPr>
        </p:nvSpPr>
        <p:spPr bwMode="auto">
          <a:noFill/>
          <a:ln>
            <a:miter lim="800000"/>
            <a:headEnd/>
            <a:tailEnd/>
          </a:ln>
        </p:spPr>
        <p:txBody>
          <a:bodyPr/>
          <a:lstStyle/>
          <a:p>
            <a:fld id="{F1A31C31-B54A-4B11-A66F-9B6A19478395}" type="slidenum">
              <a:rPr lang="en-US"/>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bwMode="auto">
          <a:noFill/>
          <a:ln>
            <a:solidFill>
              <a:srgbClr val="000000"/>
            </a:solidFill>
            <a:miter lim="800000"/>
            <a:headEnd/>
            <a:tailEnd/>
          </a:ln>
        </p:spPr>
      </p:sp>
      <p:sp>
        <p:nvSpPr>
          <p:cNvPr id="2765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27652" name="Slide Number Placeholder 3"/>
          <p:cNvSpPr>
            <a:spLocks noGrp="1"/>
          </p:cNvSpPr>
          <p:nvPr>
            <p:ph type="sldNum" sz="quarter" idx="5"/>
          </p:nvPr>
        </p:nvSpPr>
        <p:spPr bwMode="auto">
          <a:noFill/>
          <a:ln>
            <a:miter lim="800000"/>
            <a:headEnd/>
            <a:tailEnd/>
          </a:ln>
        </p:spPr>
        <p:txBody>
          <a:bodyPr/>
          <a:lstStyle/>
          <a:p>
            <a:fld id="{5F85B29F-D0F7-4649-B9ED-24D748565E33}" type="slidenum">
              <a:rPr lang="en-US"/>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l-G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l-GR"/>
          </a:p>
        </p:txBody>
      </p:sp>
      <p:sp>
        <p:nvSpPr>
          <p:cNvPr id="4" name="Date Placeholder 3"/>
          <p:cNvSpPr>
            <a:spLocks noGrp="1"/>
          </p:cNvSpPr>
          <p:nvPr>
            <p:ph type="dt" sz="half" idx="10"/>
          </p:nvPr>
        </p:nvSpPr>
        <p:spPr/>
        <p:txBody>
          <a:bodyPr/>
          <a:lstStyle>
            <a:lvl1pPr>
              <a:defRPr/>
            </a:lvl1pPr>
          </a:lstStyle>
          <a:p>
            <a:fld id="{5EE8F9AB-552E-40ED-981E-91704CEDEA3F}" type="datetimeFigureOut">
              <a:rPr lang="el-GR"/>
              <a:pPr/>
              <a:t>28/11/2013</a:t>
            </a:fld>
            <a:endParaRPr lang="el-GR"/>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0F361CEC-A7D9-47AC-8AF5-AB96FCEBEF3E}" type="slidenum">
              <a:rPr lang="el-GR"/>
              <a:pPr/>
              <a:t>‹#›</a:t>
            </a:fld>
            <a:endParaRPr lang="el-G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l-G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l-GR"/>
          </a:p>
        </p:txBody>
      </p:sp>
      <p:sp>
        <p:nvSpPr>
          <p:cNvPr id="4" name="Date Placeholder 3"/>
          <p:cNvSpPr>
            <a:spLocks noGrp="1"/>
          </p:cNvSpPr>
          <p:nvPr>
            <p:ph type="dt" sz="half" idx="10"/>
          </p:nvPr>
        </p:nvSpPr>
        <p:spPr/>
        <p:txBody>
          <a:bodyPr/>
          <a:lstStyle>
            <a:lvl1pPr>
              <a:defRPr/>
            </a:lvl1pPr>
          </a:lstStyle>
          <a:p>
            <a:fld id="{F40CA18E-EA6B-4C7D-9F31-DF58657A6FFF}" type="datetimeFigureOut">
              <a:rPr lang="el-GR"/>
              <a:pPr/>
              <a:t>28/11/2013</a:t>
            </a:fld>
            <a:endParaRPr lang="el-GR"/>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4A7E6FA6-D0C3-42F5-8C98-DDD83373A669}" type="slidenum">
              <a:rPr lang="el-GR"/>
              <a:pPr/>
              <a:t>‹#›</a:t>
            </a:fld>
            <a:endParaRPr lang="el-G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l-G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l-GR"/>
          </a:p>
        </p:txBody>
      </p:sp>
      <p:sp>
        <p:nvSpPr>
          <p:cNvPr id="4" name="Date Placeholder 3"/>
          <p:cNvSpPr>
            <a:spLocks noGrp="1"/>
          </p:cNvSpPr>
          <p:nvPr>
            <p:ph type="dt" sz="half" idx="10"/>
          </p:nvPr>
        </p:nvSpPr>
        <p:spPr/>
        <p:txBody>
          <a:bodyPr/>
          <a:lstStyle>
            <a:lvl1pPr>
              <a:defRPr/>
            </a:lvl1pPr>
          </a:lstStyle>
          <a:p>
            <a:fld id="{AFCD2DA4-6902-458E-9109-AB0C2C9D3442}" type="datetimeFigureOut">
              <a:rPr lang="el-GR"/>
              <a:pPr/>
              <a:t>28/11/2013</a:t>
            </a:fld>
            <a:endParaRPr lang="el-GR"/>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7EC3085F-8D92-40BB-98F1-0FF48C01BAE5}" type="slidenum">
              <a:rPr lang="el-GR"/>
              <a:pPr/>
              <a:t>‹#›</a:t>
            </a:fld>
            <a:endParaRPr lang="el-G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l-G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l-GR"/>
          </a:p>
        </p:txBody>
      </p:sp>
      <p:sp>
        <p:nvSpPr>
          <p:cNvPr id="4" name="Date Placeholder 3"/>
          <p:cNvSpPr>
            <a:spLocks noGrp="1"/>
          </p:cNvSpPr>
          <p:nvPr>
            <p:ph type="dt" sz="half" idx="10"/>
          </p:nvPr>
        </p:nvSpPr>
        <p:spPr/>
        <p:txBody>
          <a:bodyPr/>
          <a:lstStyle>
            <a:lvl1pPr>
              <a:defRPr/>
            </a:lvl1pPr>
          </a:lstStyle>
          <a:p>
            <a:fld id="{5AF88FAD-7298-414A-BFDA-B3AC0D3E770F}" type="datetimeFigureOut">
              <a:rPr lang="el-GR"/>
              <a:pPr/>
              <a:t>28/11/2013</a:t>
            </a:fld>
            <a:endParaRPr lang="el-GR"/>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CD8CDC29-DB52-4C14-B2AC-4BA1560B8559}" type="slidenum">
              <a:rPr lang="el-GR"/>
              <a:pPr/>
              <a:t>‹#›</a:t>
            </a:fld>
            <a:endParaRPr lang="el-G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l-G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fld id="{C60D1F54-2E26-46D9-9C75-F9F1FA4E0FC1}" type="datetimeFigureOut">
              <a:rPr lang="el-GR"/>
              <a:pPr/>
              <a:t>28/11/2013</a:t>
            </a:fld>
            <a:endParaRPr lang="el-GR"/>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B996922C-CCFE-4995-9D43-A1D677860EE5}" type="slidenum">
              <a:rPr lang="el-GR"/>
              <a:pPr/>
              <a:t>‹#›</a:t>
            </a:fld>
            <a:endParaRPr lang="el-G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l-G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l-G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l-GR"/>
          </a:p>
        </p:txBody>
      </p:sp>
      <p:sp>
        <p:nvSpPr>
          <p:cNvPr id="5" name="Date Placeholder 3"/>
          <p:cNvSpPr>
            <a:spLocks noGrp="1"/>
          </p:cNvSpPr>
          <p:nvPr>
            <p:ph type="dt" sz="half" idx="10"/>
          </p:nvPr>
        </p:nvSpPr>
        <p:spPr/>
        <p:txBody>
          <a:bodyPr/>
          <a:lstStyle>
            <a:lvl1pPr>
              <a:defRPr/>
            </a:lvl1pPr>
          </a:lstStyle>
          <a:p>
            <a:fld id="{27517840-80C5-4647-B1DB-232AE74576DC}" type="datetimeFigureOut">
              <a:rPr lang="el-GR"/>
              <a:pPr/>
              <a:t>28/11/2013</a:t>
            </a:fld>
            <a:endParaRPr lang="el-GR"/>
          </a:p>
        </p:txBody>
      </p:sp>
      <p:sp>
        <p:nvSpPr>
          <p:cNvPr id="6" name="Footer Placeholder 4"/>
          <p:cNvSpPr>
            <a:spLocks noGrp="1"/>
          </p:cNvSpPr>
          <p:nvPr>
            <p:ph type="ftr" sz="quarter" idx="11"/>
          </p:nvPr>
        </p:nvSpPr>
        <p:spPr/>
        <p:txBody>
          <a:bodyPr/>
          <a:lstStyle>
            <a:lvl1pPr>
              <a:defRPr/>
            </a:lvl1pPr>
          </a:lstStyle>
          <a:p>
            <a:endParaRPr lang="en-US"/>
          </a:p>
        </p:txBody>
      </p:sp>
      <p:sp>
        <p:nvSpPr>
          <p:cNvPr id="7" name="Slide Number Placeholder 5"/>
          <p:cNvSpPr>
            <a:spLocks noGrp="1"/>
          </p:cNvSpPr>
          <p:nvPr>
            <p:ph type="sldNum" sz="quarter" idx="12"/>
          </p:nvPr>
        </p:nvSpPr>
        <p:spPr/>
        <p:txBody>
          <a:bodyPr/>
          <a:lstStyle>
            <a:lvl1pPr>
              <a:defRPr/>
            </a:lvl1pPr>
          </a:lstStyle>
          <a:p>
            <a:fld id="{A0D642F0-9DB6-4FB0-9FBD-18B893188766}" type="slidenum">
              <a:rPr lang="el-GR"/>
              <a:pPr/>
              <a:t>‹#›</a:t>
            </a:fld>
            <a:endParaRPr lang="el-G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l-G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l-G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l-GR"/>
          </a:p>
        </p:txBody>
      </p:sp>
      <p:sp>
        <p:nvSpPr>
          <p:cNvPr id="7" name="Date Placeholder 3"/>
          <p:cNvSpPr>
            <a:spLocks noGrp="1"/>
          </p:cNvSpPr>
          <p:nvPr>
            <p:ph type="dt" sz="half" idx="10"/>
          </p:nvPr>
        </p:nvSpPr>
        <p:spPr/>
        <p:txBody>
          <a:bodyPr/>
          <a:lstStyle>
            <a:lvl1pPr>
              <a:defRPr/>
            </a:lvl1pPr>
          </a:lstStyle>
          <a:p>
            <a:fld id="{DF1C01B5-C8BC-4F4E-B334-70262759F373}" type="datetimeFigureOut">
              <a:rPr lang="el-GR"/>
              <a:pPr/>
              <a:t>28/11/2013</a:t>
            </a:fld>
            <a:endParaRPr lang="el-GR"/>
          </a:p>
        </p:txBody>
      </p:sp>
      <p:sp>
        <p:nvSpPr>
          <p:cNvPr id="8" name="Footer Placeholder 4"/>
          <p:cNvSpPr>
            <a:spLocks noGrp="1"/>
          </p:cNvSpPr>
          <p:nvPr>
            <p:ph type="ftr" sz="quarter" idx="11"/>
          </p:nvPr>
        </p:nvSpPr>
        <p:spPr/>
        <p:txBody>
          <a:bodyPr/>
          <a:lstStyle>
            <a:lvl1pPr>
              <a:defRPr/>
            </a:lvl1pPr>
          </a:lstStyle>
          <a:p>
            <a:endParaRPr lang="en-US"/>
          </a:p>
        </p:txBody>
      </p:sp>
      <p:sp>
        <p:nvSpPr>
          <p:cNvPr id="9" name="Slide Number Placeholder 5"/>
          <p:cNvSpPr>
            <a:spLocks noGrp="1"/>
          </p:cNvSpPr>
          <p:nvPr>
            <p:ph type="sldNum" sz="quarter" idx="12"/>
          </p:nvPr>
        </p:nvSpPr>
        <p:spPr/>
        <p:txBody>
          <a:bodyPr/>
          <a:lstStyle>
            <a:lvl1pPr>
              <a:defRPr/>
            </a:lvl1pPr>
          </a:lstStyle>
          <a:p>
            <a:fld id="{FACD1541-A53F-44CD-B9F4-88B8DEA87543}" type="slidenum">
              <a:rPr lang="el-GR"/>
              <a:pPr/>
              <a:t>‹#›</a:t>
            </a:fld>
            <a:endParaRPr lang="el-G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l-GR"/>
          </a:p>
        </p:txBody>
      </p:sp>
      <p:sp>
        <p:nvSpPr>
          <p:cNvPr id="3" name="Date Placeholder 3"/>
          <p:cNvSpPr>
            <a:spLocks noGrp="1"/>
          </p:cNvSpPr>
          <p:nvPr>
            <p:ph type="dt" sz="half" idx="10"/>
          </p:nvPr>
        </p:nvSpPr>
        <p:spPr/>
        <p:txBody>
          <a:bodyPr/>
          <a:lstStyle>
            <a:lvl1pPr>
              <a:defRPr/>
            </a:lvl1pPr>
          </a:lstStyle>
          <a:p>
            <a:fld id="{78C3BD0B-CCB6-4CC3-A430-4BEBA5F463A8}" type="datetimeFigureOut">
              <a:rPr lang="el-GR"/>
              <a:pPr/>
              <a:t>28/11/2013</a:t>
            </a:fld>
            <a:endParaRPr lang="el-GR"/>
          </a:p>
        </p:txBody>
      </p:sp>
      <p:sp>
        <p:nvSpPr>
          <p:cNvPr id="4" name="Footer Placeholder 4"/>
          <p:cNvSpPr>
            <a:spLocks noGrp="1"/>
          </p:cNvSpPr>
          <p:nvPr>
            <p:ph type="ftr" sz="quarter" idx="11"/>
          </p:nvPr>
        </p:nvSpPr>
        <p:spPr/>
        <p:txBody>
          <a:bodyPr/>
          <a:lstStyle>
            <a:lvl1pPr>
              <a:defRPr/>
            </a:lvl1pPr>
          </a:lstStyle>
          <a:p>
            <a:endParaRPr lang="en-US"/>
          </a:p>
        </p:txBody>
      </p:sp>
      <p:sp>
        <p:nvSpPr>
          <p:cNvPr id="5" name="Slide Number Placeholder 5"/>
          <p:cNvSpPr>
            <a:spLocks noGrp="1"/>
          </p:cNvSpPr>
          <p:nvPr>
            <p:ph type="sldNum" sz="quarter" idx="12"/>
          </p:nvPr>
        </p:nvSpPr>
        <p:spPr/>
        <p:txBody>
          <a:bodyPr/>
          <a:lstStyle>
            <a:lvl1pPr>
              <a:defRPr/>
            </a:lvl1pPr>
          </a:lstStyle>
          <a:p>
            <a:fld id="{37B33CAE-DC1D-4229-BC2A-0396C6D6DC5D}" type="slidenum">
              <a:rPr lang="el-GR"/>
              <a:pPr/>
              <a:t>‹#›</a:t>
            </a:fld>
            <a:endParaRPr lang="el-G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fld id="{5260181A-C996-4B22-8085-9E6E3E41F61B}" type="datetimeFigureOut">
              <a:rPr lang="el-GR"/>
              <a:pPr/>
              <a:t>28/11/2013</a:t>
            </a:fld>
            <a:endParaRPr lang="el-GR"/>
          </a:p>
        </p:txBody>
      </p:sp>
      <p:sp>
        <p:nvSpPr>
          <p:cNvPr id="3" name="Footer Placeholder 4"/>
          <p:cNvSpPr>
            <a:spLocks noGrp="1"/>
          </p:cNvSpPr>
          <p:nvPr>
            <p:ph type="ftr" sz="quarter" idx="11"/>
          </p:nvPr>
        </p:nvSpPr>
        <p:spPr/>
        <p:txBody>
          <a:bodyPr/>
          <a:lstStyle>
            <a:lvl1pPr>
              <a:defRPr/>
            </a:lvl1pPr>
          </a:lstStyle>
          <a:p>
            <a:endParaRPr lang="en-US"/>
          </a:p>
        </p:txBody>
      </p:sp>
      <p:sp>
        <p:nvSpPr>
          <p:cNvPr id="4" name="Slide Number Placeholder 5"/>
          <p:cNvSpPr>
            <a:spLocks noGrp="1"/>
          </p:cNvSpPr>
          <p:nvPr>
            <p:ph type="sldNum" sz="quarter" idx="12"/>
          </p:nvPr>
        </p:nvSpPr>
        <p:spPr/>
        <p:txBody>
          <a:bodyPr/>
          <a:lstStyle>
            <a:lvl1pPr>
              <a:defRPr/>
            </a:lvl1pPr>
          </a:lstStyle>
          <a:p>
            <a:fld id="{6A684DC5-D91F-44AA-B32B-27D98E8B6705}" type="slidenum">
              <a:rPr lang="el-GR"/>
              <a:pPr/>
              <a:t>‹#›</a:t>
            </a:fld>
            <a:endParaRPr lang="el-G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l-G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l-G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fld id="{10F80B5B-2084-45E2-AF28-025CAB815026}" type="datetimeFigureOut">
              <a:rPr lang="el-GR"/>
              <a:pPr/>
              <a:t>28/11/2013</a:t>
            </a:fld>
            <a:endParaRPr lang="el-GR"/>
          </a:p>
        </p:txBody>
      </p:sp>
      <p:sp>
        <p:nvSpPr>
          <p:cNvPr id="6" name="Footer Placeholder 4"/>
          <p:cNvSpPr>
            <a:spLocks noGrp="1"/>
          </p:cNvSpPr>
          <p:nvPr>
            <p:ph type="ftr" sz="quarter" idx="11"/>
          </p:nvPr>
        </p:nvSpPr>
        <p:spPr/>
        <p:txBody>
          <a:bodyPr/>
          <a:lstStyle>
            <a:lvl1pPr>
              <a:defRPr/>
            </a:lvl1pPr>
          </a:lstStyle>
          <a:p>
            <a:endParaRPr lang="en-US"/>
          </a:p>
        </p:txBody>
      </p:sp>
      <p:sp>
        <p:nvSpPr>
          <p:cNvPr id="7" name="Slide Number Placeholder 5"/>
          <p:cNvSpPr>
            <a:spLocks noGrp="1"/>
          </p:cNvSpPr>
          <p:nvPr>
            <p:ph type="sldNum" sz="quarter" idx="12"/>
          </p:nvPr>
        </p:nvSpPr>
        <p:spPr/>
        <p:txBody>
          <a:bodyPr/>
          <a:lstStyle>
            <a:lvl1pPr>
              <a:defRPr/>
            </a:lvl1pPr>
          </a:lstStyle>
          <a:p>
            <a:fld id="{BE088538-FEC5-43D7-940A-04D3398AB982}" type="slidenum">
              <a:rPr lang="el-GR"/>
              <a:pPr/>
              <a:t>‹#›</a:t>
            </a:fld>
            <a:endParaRPr lang="el-G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l-G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l-GR"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fld id="{4390674C-997F-4850-8EFA-57EEE5C91CA9}" type="datetimeFigureOut">
              <a:rPr lang="el-GR"/>
              <a:pPr/>
              <a:t>28/11/2013</a:t>
            </a:fld>
            <a:endParaRPr lang="el-GR"/>
          </a:p>
        </p:txBody>
      </p:sp>
      <p:sp>
        <p:nvSpPr>
          <p:cNvPr id="6" name="Footer Placeholder 4"/>
          <p:cNvSpPr>
            <a:spLocks noGrp="1"/>
          </p:cNvSpPr>
          <p:nvPr>
            <p:ph type="ftr" sz="quarter" idx="11"/>
          </p:nvPr>
        </p:nvSpPr>
        <p:spPr/>
        <p:txBody>
          <a:bodyPr/>
          <a:lstStyle>
            <a:lvl1pPr>
              <a:defRPr/>
            </a:lvl1pPr>
          </a:lstStyle>
          <a:p>
            <a:endParaRPr lang="en-US"/>
          </a:p>
        </p:txBody>
      </p:sp>
      <p:sp>
        <p:nvSpPr>
          <p:cNvPr id="7" name="Slide Number Placeholder 5"/>
          <p:cNvSpPr>
            <a:spLocks noGrp="1"/>
          </p:cNvSpPr>
          <p:nvPr>
            <p:ph type="sldNum" sz="quarter" idx="12"/>
          </p:nvPr>
        </p:nvSpPr>
        <p:spPr/>
        <p:txBody>
          <a:bodyPr/>
          <a:lstStyle>
            <a:lvl1pPr>
              <a:defRPr/>
            </a:lvl1pPr>
          </a:lstStyle>
          <a:p>
            <a:fld id="{CA549BBE-9F3B-4FD2-B72D-0822A6D0D04D}" type="slidenum">
              <a:rPr lang="el-GR"/>
              <a:pPr/>
              <a:t>‹#›</a:t>
            </a:fld>
            <a:endParaRPr lang="el-G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l-GR" smtClean="0"/>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l-GR"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34" charset="0"/>
              </a:defRPr>
            </a:lvl1pPr>
          </a:lstStyle>
          <a:p>
            <a:fld id="{A74149BE-E934-4F48-9A21-07A6B196B08A}" type="datetimeFigureOut">
              <a:rPr lang="el-GR"/>
              <a:pPr/>
              <a:t>28/11/2013</a:t>
            </a:fld>
            <a:endParaRPr lang="el-GR"/>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34" charset="0"/>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34" charset="0"/>
              </a:defRPr>
            </a:lvl1pPr>
          </a:lstStyle>
          <a:p>
            <a:fld id="{682B6EA0-DD18-485B-8097-EEDB7F656438}" type="slidenum">
              <a:rPr lang="el-GR"/>
              <a:pPr/>
              <a:t>‹#›</a:t>
            </a:fld>
            <a:endParaRPr lang="el-G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16.jpeg"/><Relationship Id="rId5" Type="http://schemas.openxmlformats.org/officeDocument/2006/relationships/image" Target="../media/image15.png"/><Relationship Id="rId4" Type="http://schemas.openxmlformats.org/officeDocument/2006/relationships/image" Target="../media/image14.jpeg"/></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User\Desktop\untitled.png"/>
          <p:cNvPicPr>
            <a:picLocks noChangeAspect="1" noChangeArrowheads="1"/>
          </p:cNvPicPr>
          <p:nvPr/>
        </p:nvPicPr>
        <p:blipFill>
          <a:blip r:embed="rId3" cstate="print">
            <a:duotone>
              <a:prstClr val="black"/>
              <a:schemeClr val="accent1">
                <a:tint val="45000"/>
                <a:satMod val="400000"/>
              </a:schemeClr>
            </a:duotone>
          </a:blip>
          <a:srcRect/>
          <a:stretch>
            <a:fillRect/>
          </a:stretch>
        </p:blipFill>
        <p:spPr bwMode="auto">
          <a:xfrm>
            <a:off x="0" y="20309"/>
            <a:ext cx="9144000" cy="6874789"/>
          </a:xfrm>
          <a:prstGeom prst="rect">
            <a:avLst/>
          </a:prstGeom>
          <a:noFill/>
        </p:spPr>
      </p:pic>
      <p:sp>
        <p:nvSpPr>
          <p:cNvPr id="2051" name="Title 1"/>
          <p:cNvSpPr>
            <a:spLocks noGrp="1"/>
          </p:cNvSpPr>
          <p:nvPr>
            <p:ph type="title"/>
          </p:nvPr>
        </p:nvSpPr>
        <p:spPr/>
        <p:txBody>
          <a:bodyPr/>
          <a:lstStyle/>
          <a:p>
            <a:pPr eaLnBrk="1" hangingPunct="1"/>
            <a:r>
              <a:rPr lang="el-GR" sz="4000" b="1" smtClean="0">
                <a:solidFill>
                  <a:schemeClr val="bg1"/>
                </a:solidFill>
              </a:rPr>
              <a:t>ΕΠΑΡΧΙΑΚΑ ΣΥΝΕΔΡΙΑ ΔΙΕΥΘΥΝΤΩΝ/ΝΤΡΙΩΝ</a:t>
            </a:r>
          </a:p>
        </p:txBody>
      </p:sp>
      <p:sp>
        <p:nvSpPr>
          <p:cNvPr id="2052" name="Content Placeholder 2"/>
          <p:cNvSpPr>
            <a:spLocks noGrp="1"/>
          </p:cNvSpPr>
          <p:nvPr>
            <p:ph idx="1"/>
          </p:nvPr>
        </p:nvSpPr>
        <p:spPr/>
        <p:txBody>
          <a:bodyPr/>
          <a:lstStyle/>
          <a:p>
            <a:pPr eaLnBrk="1" hangingPunct="1">
              <a:lnSpc>
                <a:spcPct val="90000"/>
              </a:lnSpc>
              <a:buFont typeface="Arial" charset="0"/>
              <a:buNone/>
            </a:pPr>
            <a:endParaRPr lang="el-GR" dirty="0" smtClean="0"/>
          </a:p>
          <a:p>
            <a:pPr eaLnBrk="1" hangingPunct="1">
              <a:lnSpc>
                <a:spcPct val="90000"/>
              </a:lnSpc>
              <a:buFont typeface="Arial" charset="0"/>
              <a:buNone/>
            </a:pPr>
            <a:endParaRPr lang="el-GR" dirty="0" smtClean="0"/>
          </a:p>
          <a:p>
            <a:pPr algn="ctr" eaLnBrk="1" hangingPunct="1">
              <a:lnSpc>
                <a:spcPct val="90000"/>
              </a:lnSpc>
              <a:buFont typeface="Arial" charset="0"/>
              <a:buNone/>
            </a:pPr>
            <a:r>
              <a:rPr lang="el-GR" b="1" dirty="0" smtClean="0">
                <a:solidFill>
                  <a:schemeClr val="bg1"/>
                </a:solidFill>
              </a:rPr>
              <a:t>ΣΤΟΧΟΣ ΥΠΟ ΕΜΦΑΣΗ</a:t>
            </a:r>
          </a:p>
          <a:p>
            <a:pPr algn="ctr" eaLnBrk="1" hangingPunct="1">
              <a:lnSpc>
                <a:spcPct val="90000"/>
              </a:lnSpc>
              <a:buFont typeface="Arial" charset="0"/>
              <a:buNone/>
            </a:pPr>
            <a:r>
              <a:rPr lang="el-GR" b="1" dirty="0" smtClean="0">
                <a:solidFill>
                  <a:schemeClr val="bg1"/>
                </a:solidFill>
              </a:rPr>
              <a:t>ΓΝΩΡΙΖΩ-ΔΕΝ ΞΕΧΝΩ-ΔΙΕΚΔΙΚΩ</a:t>
            </a:r>
          </a:p>
          <a:p>
            <a:pPr eaLnBrk="1" hangingPunct="1">
              <a:lnSpc>
                <a:spcPct val="90000"/>
              </a:lnSpc>
              <a:buFont typeface="Arial" charset="0"/>
              <a:buNone/>
            </a:pPr>
            <a:endParaRPr lang="el-GR" dirty="0" smtClean="0"/>
          </a:p>
          <a:p>
            <a:pPr algn="ctr" eaLnBrk="1" hangingPunct="1">
              <a:lnSpc>
                <a:spcPct val="90000"/>
              </a:lnSpc>
              <a:buFont typeface="Arial" charset="0"/>
              <a:buNone/>
            </a:pPr>
            <a:r>
              <a:rPr lang="el-GR" sz="1600" u="sng" dirty="0" smtClean="0">
                <a:solidFill>
                  <a:schemeClr val="bg1"/>
                </a:solidFill>
              </a:rPr>
              <a:t>Μέλη τμηματικής επιτροπής</a:t>
            </a:r>
          </a:p>
          <a:p>
            <a:pPr algn="ctr" eaLnBrk="1" hangingPunct="1">
              <a:lnSpc>
                <a:spcPct val="90000"/>
              </a:lnSpc>
              <a:buFont typeface="Arial" charset="0"/>
              <a:buNone/>
            </a:pPr>
            <a:r>
              <a:rPr lang="el-GR" sz="1600" dirty="0" smtClean="0">
                <a:solidFill>
                  <a:schemeClr val="bg1"/>
                </a:solidFill>
              </a:rPr>
              <a:t>Θεοδώρα Κωνσταντίνου, Ροδούλα Θεοδώρου, Ειρήνη </a:t>
            </a:r>
            <a:r>
              <a:rPr lang="el-GR" sz="1600" dirty="0" err="1" smtClean="0">
                <a:solidFill>
                  <a:schemeClr val="bg1"/>
                </a:solidFill>
              </a:rPr>
              <a:t>Μαυρή</a:t>
            </a:r>
            <a:r>
              <a:rPr lang="el-GR" sz="1600" dirty="0" smtClean="0">
                <a:solidFill>
                  <a:schemeClr val="bg1"/>
                </a:solidFill>
              </a:rPr>
              <a:t>, Πόπη Ιακώβου, Χρίστος Δημοσθένους, Παύλος </a:t>
            </a:r>
            <a:r>
              <a:rPr lang="el-GR" sz="1600" dirty="0" err="1" smtClean="0">
                <a:solidFill>
                  <a:schemeClr val="bg1"/>
                </a:solidFill>
              </a:rPr>
              <a:t>Παπαπαύλου</a:t>
            </a:r>
            <a:endParaRPr lang="el-GR" sz="1600" dirty="0" smtClean="0">
              <a:solidFill>
                <a:schemeClr val="bg1"/>
              </a:solidFill>
            </a:endParaRPr>
          </a:p>
          <a:p>
            <a:pPr eaLnBrk="1" hangingPunct="1">
              <a:lnSpc>
                <a:spcPct val="90000"/>
              </a:lnSpc>
              <a:buFont typeface="Arial" charset="0"/>
              <a:buNone/>
            </a:pPr>
            <a:endParaRPr lang="el-GR" dirty="0" smtClean="0">
              <a:solidFill>
                <a:schemeClr val="bg1"/>
              </a:solidFill>
            </a:endParaRPr>
          </a:p>
          <a:p>
            <a:pPr algn="r" eaLnBrk="1" hangingPunct="1">
              <a:lnSpc>
                <a:spcPct val="90000"/>
              </a:lnSpc>
              <a:buFont typeface="Arial" charset="0"/>
              <a:buNone/>
            </a:pPr>
            <a:r>
              <a:rPr lang="el-GR" b="1" dirty="0" smtClean="0">
                <a:solidFill>
                  <a:schemeClr val="bg1"/>
                </a:solidFill>
              </a:rPr>
              <a:t>ΝΟΕΜΒΡΙΟΣ 2013</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eaLnBrk="1" hangingPunct="1"/>
            <a:r>
              <a:rPr lang="el-GR" sz="4800" b="1" smtClean="0"/>
              <a:t>Ο ΣΤΟΧΟΣ ΜΕΣΑ ΑΠΟ ΤΑ ΑΠ (1)</a:t>
            </a:r>
          </a:p>
        </p:txBody>
      </p:sp>
      <p:sp>
        <p:nvSpPr>
          <p:cNvPr id="11267" name="Content Placeholder 2"/>
          <p:cNvSpPr>
            <a:spLocks noGrp="1"/>
          </p:cNvSpPr>
          <p:nvPr>
            <p:ph idx="1"/>
          </p:nvPr>
        </p:nvSpPr>
        <p:spPr>
          <a:xfrm>
            <a:off x="250825" y="1600200"/>
            <a:ext cx="8785225" cy="4972050"/>
          </a:xfrm>
        </p:spPr>
        <p:txBody>
          <a:bodyPr/>
          <a:lstStyle/>
          <a:p>
            <a:pPr eaLnBrk="1" hangingPunct="1">
              <a:lnSpc>
                <a:spcPct val="80000"/>
              </a:lnSpc>
              <a:buFont typeface="Wingdings" pitchFamily="2" charset="2"/>
              <a:buChar char="ü"/>
            </a:pPr>
            <a:r>
              <a:rPr lang="el-GR" sz="2200" b="1" smtClean="0"/>
              <a:t>Η δράση για το «Δεν ξεχνώ» γενικά : </a:t>
            </a:r>
          </a:p>
          <a:p>
            <a:pPr eaLnBrk="1" hangingPunct="1">
              <a:lnSpc>
                <a:spcPct val="80000"/>
              </a:lnSpc>
            </a:pPr>
            <a:r>
              <a:rPr lang="el-GR" sz="2200" smtClean="0"/>
              <a:t>Δεν είναι διακριτό γνωστικό αντικείμενο του Α.Π.</a:t>
            </a:r>
          </a:p>
          <a:p>
            <a:pPr eaLnBrk="1" hangingPunct="1">
              <a:lnSpc>
                <a:spcPct val="80000"/>
              </a:lnSpc>
            </a:pPr>
            <a:r>
              <a:rPr lang="el-GR" sz="2200" smtClean="0"/>
              <a:t>Εξυπηρετείται σε πολλά γνωστικά αντικείμενα</a:t>
            </a:r>
          </a:p>
          <a:p>
            <a:pPr eaLnBrk="1" hangingPunct="1">
              <a:lnSpc>
                <a:spcPct val="80000"/>
              </a:lnSpc>
            </a:pPr>
            <a:r>
              <a:rPr lang="el-GR" sz="2200" smtClean="0"/>
              <a:t>Στοχεύει τόσο στην απόκτηση γνώσεων όσο κυρίως  και στην ανάπτυξη αγωνιστικής και φιλελεύθερης στάσης και κάτω από αυτό το πρίσμα αντιμετωπίζεται στα Α.Π</a:t>
            </a:r>
          </a:p>
          <a:p>
            <a:pPr eaLnBrk="1" hangingPunct="1">
              <a:lnSpc>
                <a:spcPct val="80000"/>
              </a:lnSpc>
              <a:buFont typeface="Arial" charset="0"/>
              <a:buNone/>
            </a:pPr>
            <a:endParaRPr lang="el-GR" sz="2200" smtClean="0"/>
          </a:p>
          <a:p>
            <a:pPr eaLnBrk="1" hangingPunct="1">
              <a:lnSpc>
                <a:spcPct val="80000"/>
              </a:lnSpc>
              <a:buFont typeface="Arial" charset="0"/>
              <a:buNone/>
            </a:pPr>
            <a:endParaRPr lang="el-GR" sz="2200" smtClean="0"/>
          </a:p>
          <a:p>
            <a:pPr eaLnBrk="1" hangingPunct="1">
              <a:lnSpc>
                <a:spcPct val="80000"/>
              </a:lnSpc>
              <a:buFont typeface="Wingdings" pitchFamily="2" charset="2"/>
              <a:buChar char="ü"/>
            </a:pPr>
            <a:r>
              <a:rPr lang="el-GR" sz="2200" b="1" smtClean="0"/>
              <a:t>Θρησκευτική Αγωγή</a:t>
            </a:r>
          </a:p>
          <a:p>
            <a:pPr eaLnBrk="1" hangingPunct="1">
              <a:lnSpc>
                <a:spcPct val="80000"/>
              </a:lnSpc>
            </a:pPr>
            <a:r>
              <a:rPr lang="el-GR" sz="2200" smtClean="0"/>
              <a:t>Ενότητα στην Α΄τάξη : «Απόστολος Αντρέας»  </a:t>
            </a:r>
          </a:p>
          <a:p>
            <a:pPr eaLnBrk="1" hangingPunct="1">
              <a:lnSpc>
                <a:spcPct val="80000"/>
              </a:lnSpc>
              <a:buFont typeface="Arial" charset="0"/>
              <a:buNone/>
            </a:pPr>
            <a:r>
              <a:rPr lang="el-GR" sz="2200" smtClean="0"/>
              <a:t>     και  θα αποσταλεί και «Απόστολος Βαρνάβας»  </a:t>
            </a:r>
            <a:endParaRPr lang="en-US" sz="2200" smtClean="0"/>
          </a:p>
          <a:p>
            <a:pPr eaLnBrk="1" hangingPunct="1">
              <a:lnSpc>
                <a:spcPct val="80000"/>
              </a:lnSpc>
            </a:pPr>
            <a:r>
              <a:rPr lang="el-GR" sz="2200" smtClean="0"/>
              <a:t>Ενότητα στην Γ΄ τάξη</a:t>
            </a:r>
            <a:r>
              <a:rPr lang="en-US" sz="2200" smtClean="0"/>
              <a:t>:</a:t>
            </a:r>
            <a:r>
              <a:rPr lang="el-GR" sz="2200" smtClean="0"/>
              <a:t> «Η γειτονιά μου γιορτάζει» με προτεινόμενο κείμενο  «Η γιορτή του Χρυσοσώτηρα στην Ακανθού»</a:t>
            </a:r>
          </a:p>
          <a:p>
            <a:pPr eaLnBrk="1" hangingPunct="1">
              <a:lnSpc>
                <a:spcPct val="80000"/>
              </a:lnSpc>
              <a:buFont typeface="Arial" charset="0"/>
              <a:buNone/>
            </a:pPr>
            <a:endParaRPr lang="el-GR" sz="2200" smtClean="0"/>
          </a:p>
        </p:txBody>
      </p:sp>
      <p:pic>
        <p:nvPicPr>
          <p:cNvPr id="11268" name="Picture 2"/>
          <p:cNvPicPr>
            <a:picLocks noChangeAspect="1" noChangeArrowheads="1"/>
          </p:cNvPicPr>
          <p:nvPr/>
        </p:nvPicPr>
        <p:blipFill>
          <a:blip r:embed="rId3" cstate="print"/>
          <a:srcRect/>
          <a:stretch>
            <a:fillRect/>
          </a:stretch>
        </p:blipFill>
        <p:spPr bwMode="auto">
          <a:xfrm>
            <a:off x="6572250" y="3500438"/>
            <a:ext cx="2165350" cy="16240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457200" y="571500"/>
            <a:ext cx="8229600" cy="714375"/>
          </a:xfrm>
        </p:spPr>
        <p:txBody>
          <a:bodyPr/>
          <a:lstStyle/>
          <a:p>
            <a:pPr eaLnBrk="1" hangingPunct="1"/>
            <a:r>
              <a:rPr lang="el-GR" sz="4800" b="1" smtClean="0">
                <a:solidFill>
                  <a:srgbClr val="000000"/>
                </a:solidFill>
              </a:rPr>
              <a:t/>
            </a:r>
            <a:br>
              <a:rPr lang="el-GR" sz="4800" b="1" smtClean="0">
                <a:solidFill>
                  <a:srgbClr val="000000"/>
                </a:solidFill>
              </a:rPr>
            </a:br>
            <a:r>
              <a:rPr lang="el-GR" sz="4000" b="1" smtClean="0">
                <a:solidFill>
                  <a:srgbClr val="000000"/>
                </a:solidFill>
              </a:rPr>
              <a:t>Ο ΣΤΟΧΟΣ ΜΕΣΑ ΑΠΟ ΤΑ ΑΠ (2)</a:t>
            </a:r>
            <a:r>
              <a:rPr lang="en-US" sz="4800" b="1" smtClean="0">
                <a:solidFill>
                  <a:srgbClr val="000000"/>
                </a:solidFill>
              </a:rPr>
              <a:t/>
            </a:r>
            <a:br>
              <a:rPr lang="en-US" sz="4800" b="1" smtClean="0">
                <a:solidFill>
                  <a:srgbClr val="000000"/>
                </a:solidFill>
              </a:rPr>
            </a:br>
            <a:endParaRPr lang="en-US" sz="4800" smtClean="0"/>
          </a:p>
        </p:txBody>
      </p:sp>
      <p:sp>
        <p:nvSpPr>
          <p:cNvPr id="12291" name="Content Placeholder 2"/>
          <p:cNvSpPr>
            <a:spLocks noGrp="1"/>
          </p:cNvSpPr>
          <p:nvPr>
            <p:ph idx="1"/>
          </p:nvPr>
        </p:nvSpPr>
        <p:spPr>
          <a:xfrm>
            <a:off x="457200" y="1214438"/>
            <a:ext cx="8229600" cy="5214937"/>
          </a:xfrm>
        </p:spPr>
        <p:txBody>
          <a:bodyPr/>
          <a:lstStyle/>
          <a:p>
            <a:pPr eaLnBrk="1" hangingPunct="1">
              <a:lnSpc>
                <a:spcPct val="80000"/>
              </a:lnSpc>
              <a:buFont typeface="Arial" charset="0"/>
              <a:buNone/>
            </a:pPr>
            <a:endParaRPr lang="en-US" sz="1500" smtClean="0"/>
          </a:p>
          <a:p>
            <a:pPr eaLnBrk="1" hangingPunct="1">
              <a:lnSpc>
                <a:spcPct val="80000"/>
              </a:lnSpc>
              <a:buFont typeface="Wingdings" pitchFamily="2" charset="2"/>
              <a:buChar char="ü"/>
            </a:pPr>
            <a:r>
              <a:rPr lang="en-US" sz="1300" smtClean="0"/>
              <a:t> </a:t>
            </a:r>
            <a:r>
              <a:rPr lang="el-GR" sz="2200" b="1" smtClean="0"/>
              <a:t>Λογοτεχνία</a:t>
            </a:r>
            <a:r>
              <a:rPr lang="el-GR" sz="2200" smtClean="0"/>
              <a:t/>
            </a:r>
            <a:br>
              <a:rPr lang="el-GR" sz="2200" smtClean="0"/>
            </a:br>
            <a:r>
              <a:rPr lang="el-GR" sz="2200" smtClean="0"/>
              <a:t>Ενότητα με τίτλο «Γνωρίζω δεν ξεχνώ και αγωνίζομαι»  για τις Ε΄ και Στ΄</a:t>
            </a:r>
            <a:r>
              <a:rPr lang="en-US" sz="2200" smtClean="0"/>
              <a:t> </a:t>
            </a:r>
            <a:r>
              <a:rPr lang="el-GR" sz="2200" smtClean="0"/>
              <a:t>τάξεις</a:t>
            </a:r>
          </a:p>
          <a:p>
            <a:pPr eaLnBrk="1" hangingPunct="1">
              <a:lnSpc>
                <a:spcPct val="80000"/>
              </a:lnSpc>
              <a:buFont typeface="Arial" charset="0"/>
              <a:buNone/>
            </a:pPr>
            <a:endParaRPr lang="en-US" sz="2200" smtClean="0"/>
          </a:p>
          <a:p>
            <a:pPr eaLnBrk="1" hangingPunct="1">
              <a:lnSpc>
                <a:spcPct val="80000"/>
              </a:lnSpc>
              <a:buFont typeface="Arial" charset="0"/>
              <a:buNone/>
            </a:pPr>
            <a:r>
              <a:rPr lang="el-GR" sz="1600" b="1" smtClean="0"/>
              <a:t>        ΠΕΖΑ</a:t>
            </a:r>
          </a:p>
          <a:p>
            <a:pPr eaLnBrk="1" hangingPunct="1">
              <a:lnSpc>
                <a:spcPct val="80000"/>
              </a:lnSpc>
            </a:pPr>
            <a:r>
              <a:rPr lang="el-GR" sz="1600" smtClean="0"/>
              <a:t>Ρήνα Κατσελλή, «</a:t>
            </a:r>
            <a:r>
              <a:rPr lang="el-GR" sz="1600" b="1" smtClean="0"/>
              <a:t>Η γυναίκα της Κερύνειας – Πρόσφυγας στον τόπο μου</a:t>
            </a:r>
            <a:r>
              <a:rPr lang="el-GR" sz="1600" smtClean="0"/>
              <a:t>» (Αποσπάσματα) (</a:t>
            </a:r>
            <a:r>
              <a:rPr lang="el-GR" sz="1600" i="1" smtClean="0"/>
              <a:t>Κείμενα Κυπριακής Λογοτεχνίας</a:t>
            </a:r>
            <a:r>
              <a:rPr lang="el-GR" sz="1600" smtClean="0"/>
              <a:t>, σσ. 392-393)</a:t>
            </a:r>
          </a:p>
          <a:p>
            <a:pPr eaLnBrk="1" hangingPunct="1">
              <a:lnSpc>
                <a:spcPct val="80000"/>
              </a:lnSpc>
            </a:pPr>
            <a:r>
              <a:rPr lang="el-GR" sz="1600" smtClean="0"/>
              <a:t>Ανδρέας Ονουφρίου, «[</a:t>
            </a:r>
            <a:r>
              <a:rPr lang="el-GR" sz="1600" b="1" smtClean="0"/>
              <a:t>Οι ώρες του χαμού</a:t>
            </a:r>
            <a:r>
              <a:rPr lang="el-GR" sz="1600" smtClean="0"/>
              <a:t>]» (Κυπριακό Ανθολόγιο, Για τα παιδιά του δημοτικού, Μέρος Β΄, σσ. 204-205)</a:t>
            </a:r>
          </a:p>
          <a:p>
            <a:pPr eaLnBrk="1" hangingPunct="1">
              <a:lnSpc>
                <a:spcPct val="80000"/>
              </a:lnSpc>
            </a:pPr>
            <a:r>
              <a:rPr lang="el-GR" sz="1600" smtClean="0"/>
              <a:t>Αγγελική Σμυρλή, «</a:t>
            </a:r>
            <a:r>
              <a:rPr lang="el-GR" sz="1600" b="1" smtClean="0"/>
              <a:t>Η μάνα του αγνοούμενου</a:t>
            </a:r>
            <a:r>
              <a:rPr lang="el-GR" sz="1600" smtClean="0"/>
              <a:t>» (Κυπριακό Ανθολόγιο, Για τα παιδιά του δημοτικού, Μέρος Α΄, σσ. 73-75)</a:t>
            </a:r>
            <a:endParaRPr lang="en-US" sz="1600" smtClean="0"/>
          </a:p>
          <a:p>
            <a:pPr eaLnBrk="1" hangingPunct="1">
              <a:lnSpc>
                <a:spcPct val="80000"/>
              </a:lnSpc>
            </a:pPr>
            <a:endParaRPr lang="el-GR" sz="1600" smtClean="0"/>
          </a:p>
          <a:p>
            <a:pPr eaLnBrk="1" hangingPunct="1">
              <a:lnSpc>
                <a:spcPct val="80000"/>
              </a:lnSpc>
              <a:buFont typeface="Arial" charset="0"/>
              <a:buNone/>
            </a:pPr>
            <a:r>
              <a:rPr lang="en-US" sz="1600" b="1" smtClean="0"/>
              <a:t>        </a:t>
            </a:r>
            <a:r>
              <a:rPr lang="el-GR" sz="1600" b="1" smtClean="0"/>
              <a:t>ΠΟΙΗΜΑΤΑ</a:t>
            </a:r>
            <a:endParaRPr lang="en-US" sz="1600" b="1" smtClean="0"/>
          </a:p>
          <a:p>
            <a:pPr eaLnBrk="1" hangingPunct="1">
              <a:lnSpc>
                <a:spcPct val="80000"/>
              </a:lnSpc>
            </a:pPr>
            <a:r>
              <a:rPr lang="el-GR" sz="1600" smtClean="0"/>
              <a:t>Κώστας Μόντης, “</a:t>
            </a:r>
            <a:r>
              <a:rPr lang="el-GR" sz="1600" b="1" smtClean="0"/>
              <a:t>Τουρκική Εισβολή ΙΙ</a:t>
            </a:r>
            <a:r>
              <a:rPr lang="el-GR" sz="1600" smtClean="0"/>
              <a:t>” (Πικραινόμενος εν Εαυτώ, 1975)</a:t>
            </a:r>
          </a:p>
          <a:p>
            <a:pPr eaLnBrk="1" hangingPunct="1">
              <a:lnSpc>
                <a:spcPct val="80000"/>
              </a:lnSpc>
            </a:pPr>
            <a:r>
              <a:rPr lang="el-GR" sz="1600" smtClean="0"/>
              <a:t>Άντης Κανάκης, «</a:t>
            </a:r>
            <a:r>
              <a:rPr lang="el-GR" sz="1600" b="1" smtClean="0"/>
              <a:t>Τα καρφιά</a:t>
            </a:r>
            <a:r>
              <a:rPr lang="el-GR" sz="1600" smtClean="0"/>
              <a:t>» (Ανθολογία Κυπριακής Ποίησης, Λευκωσία, 1980, 38)</a:t>
            </a:r>
          </a:p>
          <a:p>
            <a:pPr eaLnBrk="1" hangingPunct="1">
              <a:lnSpc>
                <a:spcPct val="80000"/>
              </a:lnSpc>
            </a:pPr>
            <a:r>
              <a:rPr lang="el-GR" sz="1600" smtClean="0"/>
              <a:t>Φοίβος Σταυρίδης, «</a:t>
            </a:r>
            <a:r>
              <a:rPr lang="el-GR" sz="1600" b="1" smtClean="0"/>
              <a:t>Η γριά γιαγιά μου</a:t>
            </a:r>
            <a:r>
              <a:rPr lang="el-GR" sz="1600" smtClean="0"/>
              <a:t>» (Κυπριακό Ανθολόγιο, Για τα παιδιά του δημοτικού, Μέρος Β΄, σ. 225)</a:t>
            </a:r>
          </a:p>
          <a:p>
            <a:pPr eaLnBrk="1" hangingPunct="1">
              <a:lnSpc>
                <a:spcPct val="80000"/>
              </a:lnSpc>
            </a:pPr>
            <a:r>
              <a:rPr lang="el-GR" sz="1600" smtClean="0"/>
              <a:t>Γεώργιος Α. Κατσαντώνης, «</a:t>
            </a:r>
            <a:r>
              <a:rPr lang="el-GR" sz="1600" b="1" smtClean="0"/>
              <a:t>Προσφυγικός καημός</a:t>
            </a:r>
            <a:r>
              <a:rPr lang="el-GR" sz="1600" smtClean="0"/>
              <a:t>» (Τα μαραμμένα φκιόρα, 1990, σ. 26)</a:t>
            </a:r>
          </a:p>
          <a:p>
            <a:pPr eaLnBrk="1" hangingPunct="1">
              <a:lnSpc>
                <a:spcPct val="80000"/>
              </a:lnSpc>
            </a:pPr>
            <a:r>
              <a:rPr lang="el-GR" sz="1600" smtClean="0"/>
              <a:t>Κλαίρη Αγγελίδου, «</a:t>
            </a:r>
            <a:r>
              <a:rPr lang="el-GR" sz="1600" b="1" smtClean="0"/>
              <a:t>Στερνός λόγος</a:t>
            </a:r>
            <a:r>
              <a:rPr lang="el-GR" sz="1600" smtClean="0"/>
              <a:t>» (Κυπριακό Ανθολόγιο, Για τα παιδιά του δημοτικού, Μέρος Β΄, σ.171)</a:t>
            </a:r>
          </a:p>
          <a:p>
            <a:pPr eaLnBrk="1" hangingPunct="1">
              <a:lnSpc>
                <a:spcPct val="80000"/>
              </a:lnSpc>
            </a:pPr>
            <a:endParaRPr lang="en-US" sz="1500" smtClean="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pPr eaLnBrk="1" hangingPunct="1"/>
            <a:r>
              <a:rPr lang="el-GR" sz="4800" b="1" smtClean="0">
                <a:solidFill>
                  <a:srgbClr val="000000"/>
                </a:solidFill>
              </a:rPr>
              <a:t>Ο ΣΤΟΧΟΣ ΜΕΣΑ ΑΠΟ ΤΑ ΑΠ (3)</a:t>
            </a:r>
            <a:endParaRPr lang="el-GR" sz="4800" b="1" smtClean="0"/>
          </a:p>
        </p:txBody>
      </p:sp>
      <p:pic>
        <p:nvPicPr>
          <p:cNvPr id="13315" name="Picture 2"/>
          <p:cNvPicPr>
            <a:picLocks noChangeAspect="1" noChangeArrowheads="1"/>
          </p:cNvPicPr>
          <p:nvPr/>
        </p:nvPicPr>
        <p:blipFill>
          <a:blip r:embed="rId3" cstate="print"/>
          <a:srcRect/>
          <a:stretch>
            <a:fillRect/>
          </a:stretch>
        </p:blipFill>
        <p:spPr bwMode="auto">
          <a:xfrm>
            <a:off x="7164388" y="5516563"/>
            <a:ext cx="1536700" cy="1152525"/>
          </a:xfrm>
          <a:prstGeom prst="rect">
            <a:avLst/>
          </a:prstGeom>
          <a:noFill/>
          <a:ln w="9525">
            <a:noFill/>
            <a:miter lim="800000"/>
            <a:headEnd/>
            <a:tailEnd/>
          </a:ln>
        </p:spPr>
      </p:pic>
      <p:sp>
        <p:nvSpPr>
          <p:cNvPr id="13316" name="Content Placeholder 2"/>
          <p:cNvSpPr>
            <a:spLocks noGrp="1"/>
          </p:cNvSpPr>
          <p:nvPr>
            <p:ph idx="1"/>
          </p:nvPr>
        </p:nvSpPr>
        <p:spPr>
          <a:xfrm>
            <a:off x="395288" y="1006475"/>
            <a:ext cx="8374062" cy="5661025"/>
          </a:xfrm>
        </p:spPr>
        <p:txBody>
          <a:bodyPr/>
          <a:lstStyle/>
          <a:p>
            <a:pPr marL="0" indent="0" eaLnBrk="1" hangingPunct="1">
              <a:lnSpc>
                <a:spcPct val="80000"/>
              </a:lnSpc>
              <a:buFont typeface="Arial" charset="0"/>
              <a:buNone/>
            </a:pPr>
            <a:endParaRPr lang="el-GR" sz="2000" b="1" smtClean="0"/>
          </a:p>
          <a:p>
            <a:pPr marL="0" indent="0" eaLnBrk="1" hangingPunct="1">
              <a:lnSpc>
                <a:spcPct val="80000"/>
              </a:lnSpc>
              <a:buFont typeface="Wingdings" pitchFamily="2" charset="2"/>
              <a:buChar char="ü"/>
            </a:pPr>
            <a:r>
              <a:rPr lang="el-GR" sz="2000" b="1" smtClean="0"/>
              <a:t>Γεωγραφία</a:t>
            </a:r>
          </a:p>
          <a:p>
            <a:pPr marL="0" indent="0" eaLnBrk="1" hangingPunct="1">
              <a:buFont typeface="Arial" charset="0"/>
              <a:buNone/>
            </a:pPr>
            <a:r>
              <a:rPr lang="el-GR" sz="2000" smtClean="0"/>
              <a:t>Ενότητα  στη Β΄ τάξη «Πώς πέρασα τις καλοκαιρινές διακοπές μου»</a:t>
            </a:r>
            <a:r>
              <a:rPr lang="en-US" sz="2000" smtClean="0"/>
              <a:t>: </a:t>
            </a:r>
            <a:r>
              <a:rPr lang="el-GR" sz="2000" smtClean="0"/>
              <a:t>Πραγματεύεται τη διακίνηση των παιδιών στις ελεύθερες περιοχές και επισημαίνει τη δυσκολία διακίνησης στις κατεχόμενες.  </a:t>
            </a:r>
          </a:p>
          <a:p>
            <a:pPr marL="0" indent="0" eaLnBrk="1" hangingPunct="1">
              <a:buFont typeface="Arial" charset="0"/>
              <a:buNone/>
            </a:pPr>
            <a:r>
              <a:rPr lang="el-GR" sz="2000" smtClean="0"/>
              <a:t>Θεματική «Οδικό δίκτυο της Κύπρου» όπου διαφαίνονται οι δυσκολίες που προκύπτουν λόγω κατοχής των εδαφών της Κύπρου</a:t>
            </a:r>
          </a:p>
          <a:p>
            <a:pPr marL="0" indent="0" eaLnBrk="1" hangingPunct="1">
              <a:buFont typeface="Arial" charset="0"/>
              <a:buNone/>
            </a:pPr>
            <a:r>
              <a:rPr lang="el-GR" sz="2000" smtClean="0"/>
              <a:t>Ενότητα στις Α-Γ΄ τάξεις  «Καιρός»,  με αξιοποίηση μετεωρολογικών χαρτών που αφορούν μόνο τις ελεύθερες περιοχές λόγω έλλειψης στοιχείων για τα κατεχόμενα.</a:t>
            </a:r>
          </a:p>
          <a:p>
            <a:pPr marL="0" indent="0" eaLnBrk="1" hangingPunct="1">
              <a:lnSpc>
                <a:spcPct val="80000"/>
              </a:lnSpc>
              <a:buFont typeface="Wingdings" pitchFamily="2" charset="2"/>
              <a:buChar char="ü"/>
            </a:pPr>
            <a:r>
              <a:rPr lang="el-GR" sz="2000" b="1" smtClean="0"/>
              <a:t>Μουσική</a:t>
            </a:r>
          </a:p>
          <a:p>
            <a:pPr marL="0" indent="0" eaLnBrk="1" hangingPunct="1">
              <a:lnSpc>
                <a:spcPct val="80000"/>
              </a:lnSpc>
              <a:buFont typeface="Arial" charset="0"/>
              <a:buNone/>
            </a:pPr>
            <a:r>
              <a:rPr lang="el-GR" sz="2000" smtClean="0"/>
              <a:t>Στόχος</a:t>
            </a:r>
            <a:r>
              <a:rPr lang="en-US" sz="2000" smtClean="0"/>
              <a:t>: </a:t>
            </a:r>
            <a:r>
              <a:rPr lang="el-GR" sz="2000" smtClean="0"/>
              <a:t>Να σέβονται, να εκτιμούν και να προωθούν τη μουσική κληρονομιά του τόπου μας ως μέρος της μουσικής τους ταυτότητας. Να την προάγουν στις επόμενες γενιές και να τολμούν να είναι και οι ίδιοι παραγωγοί πολιτισμού.</a:t>
            </a:r>
            <a:endParaRPr lang="en-US" sz="2000" smtClean="0"/>
          </a:p>
          <a:p>
            <a:pPr marL="0" indent="0" eaLnBrk="1" hangingPunct="1">
              <a:lnSpc>
                <a:spcPct val="80000"/>
              </a:lnSpc>
              <a:buFont typeface="Arial" charset="0"/>
              <a:buNone/>
            </a:pPr>
            <a:r>
              <a:rPr lang="el-GR" sz="2000" smtClean="0"/>
              <a:t>Ενότητα για όλες τις τάξεις</a:t>
            </a:r>
            <a:r>
              <a:rPr lang="en-US" sz="2000" smtClean="0"/>
              <a:t>: </a:t>
            </a:r>
            <a:r>
              <a:rPr lang="el-GR" sz="2000" smtClean="0"/>
              <a:t>«Κυπριακή Παραδοσιακή Μουσική»</a:t>
            </a:r>
          </a:p>
          <a:p>
            <a:pPr marL="0" indent="0" eaLnBrk="1" hangingPunct="1">
              <a:lnSpc>
                <a:spcPct val="80000"/>
              </a:lnSpc>
              <a:buFont typeface="Arial" charset="0"/>
              <a:buNone/>
            </a:pPr>
            <a:r>
              <a:rPr lang="el-GR" sz="2000" smtClean="0"/>
              <a:t>Θεματική που θα μπαίνει εμβόλιμα σε όλες τις τάξεις</a:t>
            </a:r>
            <a:r>
              <a:rPr lang="en-US" sz="2000" smtClean="0"/>
              <a:t>:</a:t>
            </a:r>
            <a:r>
              <a:rPr lang="el-GR" sz="2000" smtClean="0"/>
              <a:t> «Κύπριοι </a:t>
            </a:r>
          </a:p>
          <a:p>
            <a:pPr marL="0" indent="0" eaLnBrk="1" hangingPunct="1">
              <a:lnSpc>
                <a:spcPct val="80000"/>
              </a:lnSpc>
              <a:buFont typeface="Arial" charset="0"/>
              <a:buNone/>
            </a:pPr>
            <a:r>
              <a:rPr lang="el-GR" sz="2000" smtClean="0"/>
              <a:t>συνθέτες και το έργο τους"</a:t>
            </a:r>
          </a:p>
          <a:p>
            <a:pPr marL="0" indent="0" eaLnBrk="1" hangingPunct="1">
              <a:lnSpc>
                <a:spcPct val="80000"/>
              </a:lnSpc>
            </a:pPr>
            <a:endParaRPr lang="el-GR" sz="2000" smtClean="0"/>
          </a:p>
          <a:p>
            <a:pPr marL="0" indent="0" eaLnBrk="1" hangingPunct="1">
              <a:lnSpc>
                <a:spcPct val="80000"/>
              </a:lnSpc>
              <a:buFont typeface="Arial" charset="0"/>
              <a:buNone/>
            </a:pPr>
            <a:endParaRPr lang="el-GR" sz="1500" smtClean="0"/>
          </a:p>
          <a:p>
            <a:pPr marL="0" indent="0" eaLnBrk="1" hangingPunct="1">
              <a:lnSpc>
                <a:spcPct val="80000"/>
              </a:lnSpc>
            </a:pPr>
            <a:endParaRPr lang="el-GR" sz="1500" smtClean="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pPr eaLnBrk="1" hangingPunct="1"/>
            <a:r>
              <a:rPr lang="el-GR" sz="4800" b="1" smtClean="0"/>
              <a:t>ΕΚΔΟΣΕΙΣ</a:t>
            </a:r>
          </a:p>
        </p:txBody>
      </p:sp>
      <p:sp>
        <p:nvSpPr>
          <p:cNvPr id="14339" name="Content Placeholder 2"/>
          <p:cNvSpPr>
            <a:spLocks noGrp="1"/>
          </p:cNvSpPr>
          <p:nvPr>
            <p:ph idx="1"/>
          </p:nvPr>
        </p:nvSpPr>
        <p:spPr>
          <a:xfrm>
            <a:off x="457200" y="1268413"/>
            <a:ext cx="8229600" cy="4857750"/>
          </a:xfrm>
        </p:spPr>
        <p:txBody>
          <a:bodyPr/>
          <a:lstStyle/>
          <a:p>
            <a:pPr eaLnBrk="1" hangingPunct="1">
              <a:lnSpc>
                <a:spcPct val="80000"/>
              </a:lnSpc>
            </a:pPr>
            <a:r>
              <a:rPr lang="el-GR" sz="2000" smtClean="0"/>
              <a:t>Κυπριακό ανθολόγιο για την Ε΄ και Στ΄ τάξη</a:t>
            </a:r>
          </a:p>
          <a:p>
            <a:pPr eaLnBrk="1" hangingPunct="1">
              <a:lnSpc>
                <a:spcPct val="80000"/>
              </a:lnSpc>
              <a:buFont typeface="Arial" charset="0"/>
              <a:buNone/>
            </a:pPr>
            <a:endParaRPr lang="el-GR" sz="2000" smtClean="0">
              <a:solidFill>
                <a:srgbClr val="FF0000"/>
              </a:solidFill>
            </a:endParaRPr>
          </a:p>
          <a:p>
            <a:pPr eaLnBrk="1" hangingPunct="1">
              <a:lnSpc>
                <a:spcPct val="80000"/>
              </a:lnSpc>
            </a:pPr>
            <a:r>
              <a:rPr lang="el-GR" sz="2000" smtClean="0"/>
              <a:t>Δεν ξεχνώ και αγωνίζομαι για τις τάξεις Ε΄ και Στ΄ με τη συνεργασία της Επιτροπής Δασκάλων Λεμεσού για τα κατεχόμενα, βιβλιοθήκη δασκάλου (πρώτη έκδοση 1990, με ανατυπώσεις μέχρι και το 1994,  </a:t>
            </a:r>
            <a:r>
              <a:rPr lang="el-GR" sz="2000" smtClean="0">
                <a:solidFill>
                  <a:srgbClr val="C00000"/>
                </a:solidFill>
              </a:rPr>
              <a:t>βιβλιοθήκη δασκάλου</a:t>
            </a:r>
            <a:r>
              <a:rPr lang="el-GR" sz="2000" smtClean="0"/>
              <a:t>)</a:t>
            </a:r>
          </a:p>
          <a:p>
            <a:pPr eaLnBrk="1" hangingPunct="1">
              <a:lnSpc>
                <a:spcPct val="80000"/>
              </a:lnSpc>
              <a:buFont typeface="Arial" charset="0"/>
              <a:buNone/>
            </a:pPr>
            <a:endParaRPr lang="el-GR" sz="2000" smtClean="0"/>
          </a:p>
          <a:p>
            <a:pPr eaLnBrk="1" hangingPunct="1">
              <a:lnSpc>
                <a:spcPct val="80000"/>
              </a:lnSpc>
            </a:pPr>
            <a:r>
              <a:rPr lang="el-GR" sz="2000" smtClean="0"/>
              <a:t>Γνωρίζω, Δεν ξεχνώ και Αγωνίζομαι για την Α΄ και Β΄ τάξη</a:t>
            </a:r>
            <a:endParaRPr lang="el-GR" sz="2000" smtClean="0">
              <a:solidFill>
                <a:srgbClr val="C00000"/>
              </a:solidFill>
            </a:endParaRPr>
          </a:p>
          <a:p>
            <a:pPr eaLnBrk="1" hangingPunct="1">
              <a:lnSpc>
                <a:spcPct val="80000"/>
              </a:lnSpc>
              <a:buFont typeface="Arial" charset="0"/>
              <a:buNone/>
            </a:pPr>
            <a:r>
              <a:rPr lang="el-GR" sz="2000" smtClean="0"/>
              <a:t>      Περιέχονται μεταξύ άλλων κείμενα των Α. Λυκαύγη, Φ. Χατζηχάννα, Κ. Μόντη, Κ. Τόκα. (πρώτη έκδοση 2007, </a:t>
            </a:r>
            <a:r>
              <a:rPr lang="el-GR" sz="2000" smtClean="0">
                <a:solidFill>
                  <a:srgbClr val="C00000"/>
                </a:solidFill>
              </a:rPr>
              <a:t>βιβλιοθήκη δασκάλου</a:t>
            </a:r>
            <a:r>
              <a:rPr lang="el-GR" sz="2000" smtClean="0"/>
              <a:t>)</a:t>
            </a:r>
          </a:p>
          <a:p>
            <a:pPr eaLnBrk="1" hangingPunct="1">
              <a:lnSpc>
                <a:spcPct val="80000"/>
              </a:lnSpc>
              <a:buFont typeface="Arial" charset="0"/>
              <a:buNone/>
            </a:pPr>
            <a:endParaRPr lang="el-GR" sz="2000" smtClean="0"/>
          </a:p>
          <a:p>
            <a:pPr eaLnBrk="1" hangingPunct="1">
              <a:lnSpc>
                <a:spcPct val="80000"/>
              </a:lnSpc>
            </a:pPr>
            <a:r>
              <a:rPr lang="el-GR" sz="2000" smtClean="0"/>
              <a:t>Ελάτε να γνωρίσουμε την Κύπρο (για τα ελληνικά παροικιακά σχολεία) με κείμενα πληροφοριακά και λογοτεχνικά καθώς και ποιήματα για όλες τις επαρχίες της Κύπρου </a:t>
            </a:r>
            <a:r>
              <a:rPr lang="el-GR" sz="2000" smtClean="0">
                <a:solidFill>
                  <a:srgbClr val="C00000"/>
                </a:solidFill>
              </a:rPr>
              <a:t>(βιβλιοθήκη δασκάλου)</a:t>
            </a:r>
          </a:p>
          <a:p>
            <a:pPr eaLnBrk="1" hangingPunct="1">
              <a:lnSpc>
                <a:spcPct val="80000"/>
              </a:lnSpc>
              <a:buFont typeface="Arial" charset="0"/>
              <a:buNone/>
            </a:pPr>
            <a:r>
              <a:rPr lang="el-GR" sz="2000" smtClean="0"/>
              <a:t> </a:t>
            </a:r>
          </a:p>
          <a:p>
            <a:pPr eaLnBrk="1" hangingPunct="1">
              <a:lnSpc>
                <a:spcPct val="80000"/>
              </a:lnSpc>
            </a:pPr>
            <a:r>
              <a:rPr lang="el-GR" sz="2000" smtClean="0"/>
              <a:t>Σειρά εικόνων «Δεν Ξεχνώ» </a:t>
            </a:r>
          </a:p>
          <a:p>
            <a:pPr eaLnBrk="1" hangingPunct="1">
              <a:lnSpc>
                <a:spcPct val="80000"/>
              </a:lnSpc>
            </a:pPr>
            <a:endParaRPr lang="el-GR" sz="2000" smtClean="0"/>
          </a:p>
        </p:txBody>
      </p:sp>
      <p:pic>
        <p:nvPicPr>
          <p:cNvPr id="14340" name="Picture 2"/>
          <p:cNvPicPr>
            <a:picLocks noChangeAspect="1" noChangeArrowheads="1"/>
          </p:cNvPicPr>
          <p:nvPr/>
        </p:nvPicPr>
        <p:blipFill>
          <a:blip r:embed="rId3" cstate="print"/>
          <a:srcRect/>
          <a:stretch>
            <a:fillRect/>
          </a:stretch>
        </p:blipFill>
        <p:spPr bwMode="auto">
          <a:xfrm>
            <a:off x="6156325" y="4918075"/>
            <a:ext cx="2987675" cy="19208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pPr eaLnBrk="1" hangingPunct="1"/>
            <a:r>
              <a:rPr lang="el-GR" sz="4800" b="1" smtClean="0"/>
              <a:t>ΗΛΕΚΤΡΟΝΙΚΑ</a:t>
            </a:r>
          </a:p>
        </p:txBody>
      </p:sp>
      <p:sp>
        <p:nvSpPr>
          <p:cNvPr id="15363" name="Content Placeholder 2"/>
          <p:cNvSpPr>
            <a:spLocks noGrp="1"/>
          </p:cNvSpPr>
          <p:nvPr>
            <p:ph idx="1"/>
          </p:nvPr>
        </p:nvSpPr>
        <p:spPr/>
        <p:txBody>
          <a:bodyPr/>
          <a:lstStyle/>
          <a:p>
            <a:pPr eaLnBrk="1" hangingPunct="1"/>
            <a:r>
              <a:rPr lang="el-GR" b="1" smtClean="0"/>
              <a:t>ΠΙ (ΔΑΝΕΙΣΤΙΚΗ ΒΙΒΛΙΟΘΗΚΗ)</a:t>
            </a:r>
          </a:p>
          <a:p>
            <a:pPr eaLnBrk="1" hangingPunct="1"/>
            <a:r>
              <a:rPr lang="el-GR" b="1" smtClean="0"/>
              <a:t>ΡΙΚ</a:t>
            </a:r>
          </a:p>
          <a:p>
            <a:pPr eaLnBrk="1" hangingPunct="1"/>
            <a:r>
              <a:rPr lang="el-GR" b="1" smtClean="0"/>
              <a:t>ΓΡΑΦΕΙΟ ΤΥΠΟΥ ΚΑΙ ΠΛΗΡΟΦΟΡΙΩΝ</a:t>
            </a:r>
          </a:p>
          <a:p>
            <a:pPr eaLnBrk="1" hangingPunct="1"/>
            <a:r>
              <a:rPr lang="el-GR" b="1" smtClean="0"/>
              <a:t>ΚΑΤΕΧΟΜΕΝΟΙ ΔΗΜΟΙ</a:t>
            </a:r>
          </a:p>
          <a:p>
            <a:pPr eaLnBrk="1" hangingPunct="1"/>
            <a:endParaRPr lang="el-GR" b="1" smtClean="0"/>
          </a:p>
        </p:txBody>
      </p:sp>
      <p:pic>
        <p:nvPicPr>
          <p:cNvPr id="15364" name="Picture 2"/>
          <p:cNvPicPr>
            <a:picLocks noChangeAspect="1" noChangeArrowheads="1"/>
          </p:cNvPicPr>
          <p:nvPr/>
        </p:nvPicPr>
        <p:blipFill>
          <a:blip r:embed="rId3" cstate="print"/>
          <a:srcRect/>
          <a:stretch>
            <a:fillRect/>
          </a:stretch>
        </p:blipFill>
        <p:spPr bwMode="auto">
          <a:xfrm>
            <a:off x="0" y="4076700"/>
            <a:ext cx="9144000" cy="27813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7" descr="C:\Users\User\Desktop\untitled 3.png"/>
          <p:cNvPicPr>
            <a:picLocks noChangeAspect="1" noChangeArrowheads="1"/>
          </p:cNvPicPr>
          <p:nvPr/>
        </p:nvPicPr>
        <p:blipFill>
          <a:blip r:embed="rId3" cstate="print"/>
          <a:srcRect/>
          <a:stretch>
            <a:fillRect/>
          </a:stretch>
        </p:blipFill>
        <p:spPr bwMode="auto">
          <a:xfrm>
            <a:off x="1296988" y="1087438"/>
            <a:ext cx="3067050" cy="2309812"/>
          </a:xfrm>
          <a:prstGeom prst="rect">
            <a:avLst/>
          </a:prstGeom>
          <a:noFill/>
          <a:ln w="9525">
            <a:noFill/>
            <a:miter lim="800000"/>
            <a:headEnd/>
            <a:tailEnd/>
          </a:ln>
        </p:spPr>
      </p:pic>
      <p:pic>
        <p:nvPicPr>
          <p:cNvPr id="16387" name="Picture 2" descr="C:\Users\User\Desktop\25Kolossi_CastleLemesos.jpg"/>
          <p:cNvPicPr>
            <a:picLocks noGrp="1" noChangeAspect="1" noChangeArrowheads="1"/>
          </p:cNvPicPr>
          <p:nvPr>
            <p:ph idx="1"/>
          </p:nvPr>
        </p:nvPicPr>
        <p:blipFill>
          <a:blip r:embed="rId4" cstate="print"/>
          <a:srcRect/>
          <a:stretch>
            <a:fillRect/>
          </a:stretch>
        </p:blipFill>
        <p:spPr>
          <a:xfrm rot="1096424">
            <a:off x="5497513" y="1068388"/>
            <a:ext cx="2686050" cy="2686050"/>
          </a:xfrm>
        </p:spPr>
      </p:pic>
      <p:sp>
        <p:nvSpPr>
          <p:cNvPr id="16388" name="Title 1"/>
          <p:cNvSpPr>
            <a:spLocks noGrp="1"/>
          </p:cNvSpPr>
          <p:nvPr>
            <p:ph type="title"/>
          </p:nvPr>
        </p:nvSpPr>
        <p:spPr/>
        <p:txBody>
          <a:bodyPr/>
          <a:lstStyle/>
          <a:p>
            <a:pPr eaLnBrk="1" hangingPunct="1"/>
            <a:r>
              <a:rPr lang="el-GR" sz="4300" b="1" smtClean="0"/>
              <a:t>ΣΥΖΗΤΗΣΗ</a:t>
            </a:r>
            <a:br>
              <a:rPr lang="el-GR" sz="4300" b="1" smtClean="0"/>
            </a:br>
            <a:r>
              <a:rPr lang="el-GR" sz="4300" b="1" smtClean="0"/>
              <a:t>(ιδέες για υλοποίηση του στόχου)</a:t>
            </a:r>
          </a:p>
        </p:txBody>
      </p:sp>
      <p:pic>
        <p:nvPicPr>
          <p:cNvPr id="16389" name="Picture 4" descr="C:\Users\User\Desktop\untitled 1.png"/>
          <p:cNvPicPr>
            <a:picLocks noChangeAspect="1" noChangeArrowheads="1"/>
          </p:cNvPicPr>
          <p:nvPr/>
        </p:nvPicPr>
        <p:blipFill>
          <a:blip r:embed="rId5" cstate="print"/>
          <a:srcRect/>
          <a:stretch>
            <a:fillRect/>
          </a:stretch>
        </p:blipFill>
        <p:spPr bwMode="auto">
          <a:xfrm>
            <a:off x="6072188" y="3500438"/>
            <a:ext cx="2800350" cy="2108200"/>
          </a:xfrm>
          <a:prstGeom prst="rect">
            <a:avLst/>
          </a:prstGeom>
          <a:noFill/>
          <a:ln w="9525">
            <a:noFill/>
            <a:miter lim="800000"/>
            <a:headEnd/>
            <a:tailEnd/>
          </a:ln>
        </p:spPr>
      </p:pic>
      <p:pic>
        <p:nvPicPr>
          <p:cNvPr id="16390" name="Picture 5" descr="C:\Users\User\Desktop\Monasterio_de_Kikkos__Frente.jpg"/>
          <p:cNvPicPr>
            <a:picLocks noChangeAspect="1" noChangeArrowheads="1"/>
          </p:cNvPicPr>
          <p:nvPr/>
        </p:nvPicPr>
        <p:blipFill>
          <a:blip r:embed="rId6" cstate="print"/>
          <a:srcRect/>
          <a:stretch>
            <a:fillRect/>
          </a:stretch>
        </p:blipFill>
        <p:spPr bwMode="auto">
          <a:xfrm>
            <a:off x="714375" y="2928938"/>
            <a:ext cx="3349625" cy="1901825"/>
          </a:xfrm>
          <a:prstGeom prst="rect">
            <a:avLst/>
          </a:prstGeom>
          <a:noFill/>
          <a:ln w="9525">
            <a:noFill/>
            <a:miter lim="800000"/>
            <a:headEnd/>
            <a:tailEnd/>
          </a:ln>
        </p:spPr>
      </p:pic>
      <p:sp>
        <p:nvSpPr>
          <p:cNvPr id="16391" name="Rectangle 9"/>
          <p:cNvSpPr>
            <a:spLocks noChangeArrowheads="1"/>
          </p:cNvSpPr>
          <p:nvPr/>
        </p:nvSpPr>
        <p:spPr bwMode="auto">
          <a:xfrm>
            <a:off x="642938" y="4786313"/>
            <a:ext cx="8072437" cy="1938337"/>
          </a:xfrm>
          <a:prstGeom prst="rect">
            <a:avLst/>
          </a:prstGeom>
          <a:noFill/>
          <a:ln w="9525">
            <a:noFill/>
            <a:miter lim="800000"/>
            <a:headEnd/>
            <a:tailEnd/>
          </a:ln>
        </p:spPr>
        <p:txBody>
          <a:bodyPr>
            <a:spAutoFit/>
          </a:bodyPr>
          <a:lstStyle/>
          <a:p>
            <a:pPr algn="just"/>
            <a:r>
              <a:rPr lang="el-GR" sz="2400" i="1"/>
              <a:t>Κι αν μικρός είν΄ ο τόπος και το θέλει και μπόρει,</a:t>
            </a:r>
          </a:p>
          <a:p>
            <a:pPr algn="just"/>
            <a:r>
              <a:rPr lang="el-GR" sz="2400" i="1"/>
              <a:t>τον ασήκωτο βράχο να τον φάει με το νύχι…</a:t>
            </a:r>
          </a:p>
          <a:p>
            <a:pPr algn="just"/>
            <a:r>
              <a:rPr lang="el-GR" sz="2400" i="1"/>
              <a:t>Τούτη η δίψα δεν σβήνει, τούτη η μάχη δεν παύει, </a:t>
            </a:r>
            <a:endParaRPr lang="en-US" sz="2400" i="1"/>
          </a:p>
          <a:p>
            <a:pPr algn="just"/>
            <a:r>
              <a:rPr lang="el-GR" sz="2400" i="1"/>
              <a:t>χίλια  χρόνια αν περάσουν, δεν πεθαίνουμε σκλάβοι</a:t>
            </a:r>
            <a:endParaRPr lang="en-US" sz="2400" i="1"/>
          </a:p>
          <a:p>
            <a:pPr algn="just"/>
            <a:r>
              <a:rPr lang="el-GR" sz="2400">
                <a:latin typeface="Calibri" pitchFamily="34" charset="0"/>
              </a:rPr>
              <a:t>                                                             Θεοδόσης  Πιερίδης </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pPr eaLnBrk="1" hangingPunct="1"/>
            <a:endParaRPr lang="en-US" smtClean="0"/>
          </a:p>
        </p:txBody>
      </p:sp>
      <p:pic>
        <p:nvPicPr>
          <p:cNvPr id="17411" name="Picture 2"/>
          <p:cNvPicPr>
            <a:picLocks noChangeAspect="1" noChangeArrowheads="1"/>
          </p:cNvPicPr>
          <p:nvPr/>
        </p:nvPicPr>
        <p:blipFill>
          <a:blip r:embed="rId3" cstate="print"/>
          <a:srcRect/>
          <a:stretch>
            <a:fillRect/>
          </a:stretch>
        </p:blipFill>
        <p:spPr bwMode="auto">
          <a:xfrm>
            <a:off x="0" y="0"/>
            <a:ext cx="9123363" cy="6858000"/>
          </a:xfrm>
          <a:prstGeom prst="rect">
            <a:avLst/>
          </a:prstGeom>
          <a:noFill/>
          <a:ln w="9525">
            <a:noFill/>
            <a:miter lim="800000"/>
            <a:headEnd/>
            <a:tailEnd/>
          </a:ln>
        </p:spPr>
      </p:pic>
      <p:sp>
        <p:nvSpPr>
          <p:cNvPr id="17412" name="Content Placeholder 2"/>
          <p:cNvSpPr>
            <a:spLocks noGrp="1"/>
          </p:cNvSpPr>
          <p:nvPr>
            <p:ph idx="1"/>
          </p:nvPr>
        </p:nvSpPr>
        <p:spPr>
          <a:xfrm>
            <a:off x="0" y="0"/>
            <a:ext cx="9144000" cy="6858000"/>
          </a:xfrm>
        </p:spPr>
        <p:txBody>
          <a:bodyPr/>
          <a:lstStyle/>
          <a:p>
            <a:pPr eaLnBrk="1" hangingPunct="1">
              <a:lnSpc>
                <a:spcPct val="80000"/>
              </a:lnSpc>
            </a:pPr>
            <a:r>
              <a:rPr lang="el-GR" sz="1300" smtClean="0">
                <a:solidFill>
                  <a:schemeClr val="bg1"/>
                </a:solidFill>
              </a:rPr>
              <a:t>                    </a:t>
            </a:r>
          </a:p>
          <a:p>
            <a:pPr eaLnBrk="1" hangingPunct="1">
              <a:lnSpc>
                <a:spcPct val="80000"/>
              </a:lnSpc>
            </a:pPr>
            <a:endParaRPr lang="el-GR" sz="1300" smtClean="0">
              <a:solidFill>
                <a:schemeClr val="bg1"/>
              </a:solidFill>
            </a:endParaRPr>
          </a:p>
          <a:p>
            <a:pPr eaLnBrk="1" hangingPunct="1">
              <a:lnSpc>
                <a:spcPct val="80000"/>
              </a:lnSpc>
            </a:pPr>
            <a:endParaRPr lang="el-GR" sz="1300" smtClean="0">
              <a:solidFill>
                <a:schemeClr val="bg1"/>
              </a:solidFill>
            </a:endParaRPr>
          </a:p>
          <a:p>
            <a:pPr eaLnBrk="1" hangingPunct="1">
              <a:lnSpc>
                <a:spcPct val="80000"/>
              </a:lnSpc>
            </a:pPr>
            <a:endParaRPr lang="el-GR" sz="1300" smtClean="0">
              <a:solidFill>
                <a:schemeClr val="bg1"/>
              </a:solidFill>
            </a:endParaRPr>
          </a:p>
          <a:p>
            <a:pPr eaLnBrk="1" hangingPunct="1">
              <a:lnSpc>
                <a:spcPct val="80000"/>
              </a:lnSpc>
            </a:pPr>
            <a:endParaRPr lang="el-GR" sz="1300" smtClean="0">
              <a:solidFill>
                <a:schemeClr val="bg1"/>
              </a:solidFill>
            </a:endParaRPr>
          </a:p>
          <a:p>
            <a:pPr eaLnBrk="1" hangingPunct="1">
              <a:lnSpc>
                <a:spcPct val="80000"/>
              </a:lnSpc>
            </a:pPr>
            <a:endParaRPr lang="el-GR" sz="1300" smtClean="0">
              <a:solidFill>
                <a:schemeClr val="bg1"/>
              </a:solidFill>
            </a:endParaRPr>
          </a:p>
          <a:p>
            <a:pPr eaLnBrk="1" hangingPunct="1">
              <a:lnSpc>
                <a:spcPct val="80000"/>
              </a:lnSpc>
            </a:pPr>
            <a:endParaRPr lang="el-GR" sz="1300" smtClean="0">
              <a:solidFill>
                <a:schemeClr val="bg1"/>
              </a:solidFill>
            </a:endParaRPr>
          </a:p>
          <a:p>
            <a:pPr eaLnBrk="1" hangingPunct="1">
              <a:lnSpc>
                <a:spcPct val="80000"/>
              </a:lnSpc>
            </a:pPr>
            <a:endParaRPr lang="el-GR" sz="1300" smtClean="0">
              <a:solidFill>
                <a:schemeClr val="bg1"/>
              </a:solidFill>
            </a:endParaRPr>
          </a:p>
          <a:p>
            <a:pPr eaLnBrk="1" hangingPunct="1">
              <a:lnSpc>
                <a:spcPct val="80000"/>
              </a:lnSpc>
            </a:pPr>
            <a:endParaRPr lang="el-GR" sz="1300" smtClean="0">
              <a:solidFill>
                <a:schemeClr val="bg1"/>
              </a:solidFill>
            </a:endParaRPr>
          </a:p>
          <a:p>
            <a:pPr eaLnBrk="1" hangingPunct="1">
              <a:lnSpc>
                <a:spcPct val="80000"/>
              </a:lnSpc>
            </a:pPr>
            <a:endParaRPr lang="el-GR" sz="1300" smtClean="0">
              <a:solidFill>
                <a:schemeClr val="bg1"/>
              </a:solidFill>
            </a:endParaRPr>
          </a:p>
          <a:p>
            <a:pPr eaLnBrk="1" hangingPunct="1">
              <a:lnSpc>
                <a:spcPct val="80000"/>
              </a:lnSpc>
            </a:pPr>
            <a:endParaRPr lang="el-GR" sz="1300" smtClean="0">
              <a:solidFill>
                <a:schemeClr val="bg1"/>
              </a:solidFill>
            </a:endParaRPr>
          </a:p>
          <a:p>
            <a:pPr eaLnBrk="1" hangingPunct="1">
              <a:lnSpc>
                <a:spcPct val="80000"/>
              </a:lnSpc>
            </a:pPr>
            <a:endParaRPr lang="el-GR" sz="1300" smtClean="0">
              <a:solidFill>
                <a:schemeClr val="bg1"/>
              </a:solidFill>
            </a:endParaRPr>
          </a:p>
          <a:p>
            <a:pPr eaLnBrk="1" hangingPunct="1">
              <a:lnSpc>
                <a:spcPct val="80000"/>
              </a:lnSpc>
            </a:pPr>
            <a:endParaRPr lang="el-GR" sz="1300" smtClean="0">
              <a:solidFill>
                <a:schemeClr val="bg1"/>
              </a:solidFill>
            </a:endParaRPr>
          </a:p>
          <a:p>
            <a:pPr eaLnBrk="1" hangingPunct="1">
              <a:lnSpc>
                <a:spcPct val="80000"/>
              </a:lnSpc>
            </a:pPr>
            <a:endParaRPr lang="el-GR" sz="1300" smtClean="0">
              <a:solidFill>
                <a:schemeClr val="bg1"/>
              </a:solidFill>
            </a:endParaRPr>
          </a:p>
          <a:p>
            <a:pPr eaLnBrk="1" hangingPunct="1">
              <a:lnSpc>
                <a:spcPct val="80000"/>
              </a:lnSpc>
            </a:pPr>
            <a:endParaRPr lang="el-GR" sz="1300" smtClean="0">
              <a:solidFill>
                <a:schemeClr val="bg1"/>
              </a:solidFill>
            </a:endParaRPr>
          </a:p>
          <a:p>
            <a:pPr eaLnBrk="1" hangingPunct="1">
              <a:lnSpc>
                <a:spcPct val="80000"/>
              </a:lnSpc>
            </a:pPr>
            <a:endParaRPr lang="el-GR" sz="1300" smtClean="0">
              <a:solidFill>
                <a:schemeClr val="bg1"/>
              </a:solidFill>
            </a:endParaRPr>
          </a:p>
          <a:p>
            <a:pPr eaLnBrk="1" hangingPunct="1">
              <a:lnSpc>
                <a:spcPct val="80000"/>
              </a:lnSpc>
            </a:pPr>
            <a:endParaRPr lang="el-GR" sz="1300" smtClean="0">
              <a:solidFill>
                <a:schemeClr val="bg1"/>
              </a:solidFill>
            </a:endParaRPr>
          </a:p>
          <a:p>
            <a:pPr eaLnBrk="1" hangingPunct="1">
              <a:lnSpc>
                <a:spcPct val="80000"/>
              </a:lnSpc>
            </a:pPr>
            <a:endParaRPr lang="el-GR" sz="1300" smtClean="0">
              <a:solidFill>
                <a:schemeClr val="bg1"/>
              </a:solidFill>
            </a:endParaRPr>
          </a:p>
          <a:p>
            <a:pPr algn="ctr" eaLnBrk="1" hangingPunct="1">
              <a:lnSpc>
                <a:spcPct val="80000"/>
              </a:lnSpc>
              <a:buFont typeface="Arial" charset="0"/>
              <a:buNone/>
            </a:pPr>
            <a:r>
              <a:rPr lang="el-GR" sz="2300" b="1" i="1" smtClean="0">
                <a:solidFill>
                  <a:schemeClr val="bg1"/>
                </a:solidFill>
              </a:rPr>
              <a:t>Θα σταθούμε στη γη που μας γέννησε</a:t>
            </a:r>
          </a:p>
          <a:p>
            <a:pPr algn="ctr" eaLnBrk="1" hangingPunct="1">
              <a:lnSpc>
                <a:spcPct val="80000"/>
              </a:lnSpc>
              <a:buFont typeface="Arial" charset="0"/>
              <a:buNone/>
            </a:pPr>
            <a:r>
              <a:rPr lang="el-GR" sz="2300" b="1" i="1" smtClean="0">
                <a:solidFill>
                  <a:schemeClr val="bg1"/>
                </a:solidFill>
              </a:rPr>
              <a:t>σαν τα δέντρα που μάχεται ο άνεμος, </a:t>
            </a:r>
          </a:p>
          <a:p>
            <a:pPr algn="ctr" eaLnBrk="1" hangingPunct="1">
              <a:lnSpc>
                <a:spcPct val="80000"/>
              </a:lnSpc>
              <a:buFont typeface="Arial" charset="0"/>
              <a:buNone/>
            </a:pPr>
            <a:r>
              <a:rPr lang="el-GR" sz="2300" b="1" i="1" smtClean="0">
                <a:solidFill>
                  <a:schemeClr val="bg1"/>
                </a:solidFill>
              </a:rPr>
              <a:t>που τα δέρνουν οι μπόρες μ΄ ασάλευτα</a:t>
            </a:r>
          </a:p>
          <a:p>
            <a:pPr algn="ctr" eaLnBrk="1" hangingPunct="1">
              <a:lnSpc>
                <a:spcPct val="80000"/>
              </a:lnSpc>
              <a:buFont typeface="Arial" charset="0"/>
              <a:buNone/>
            </a:pPr>
            <a:r>
              <a:rPr lang="el-GR" sz="2300" b="1" i="1" smtClean="0">
                <a:solidFill>
                  <a:schemeClr val="bg1"/>
                </a:solidFill>
              </a:rPr>
              <a:t> τον καρπό ετοιμάζουν στα κλώνια</a:t>
            </a:r>
          </a:p>
          <a:p>
            <a:pPr algn="ctr" eaLnBrk="1" hangingPunct="1">
              <a:lnSpc>
                <a:spcPct val="80000"/>
              </a:lnSpc>
              <a:buFont typeface="Arial" charset="0"/>
              <a:buNone/>
            </a:pPr>
            <a:r>
              <a:rPr lang="el-GR" sz="2300" b="1" smtClean="0">
                <a:solidFill>
                  <a:schemeClr val="bg1"/>
                </a:solidFill>
              </a:rPr>
              <a:t>                                                                Ν. Κρανιδιώτης  </a:t>
            </a:r>
          </a:p>
          <a:p>
            <a:pPr eaLnBrk="1" hangingPunct="1">
              <a:lnSpc>
                <a:spcPct val="80000"/>
              </a:lnSpc>
              <a:buFont typeface="Arial" charset="0"/>
              <a:buNone/>
            </a:pPr>
            <a:endParaRPr lang="el-GR" sz="1300" smtClean="0">
              <a:solidFill>
                <a:schemeClr val="bg1"/>
              </a:solidFill>
            </a:endParaRPr>
          </a:p>
          <a:p>
            <a:pPr eaLnBrk="1" hangingPunct="1">
              <a:lnSpc>
                <a:spcPct val="80000"/>
              </a:lnSpc>
            </a:pPr>
            <a:endParaRPr lang="el-GR" sz="1300" smtClean="0">
              <a:solidFill>
                <a:schemeClr val="bg1"/>
              </a:solidFill>
            </a:endParaRPr>
          </a:p>
          <a:p>
            <a:pPr algn="ctr" eaLnBrk="1" hangingPunct="1">
              <a:lnSpc>
                <a:spcPct val="80000"/>
              </a:lnSpc>
              <a:buFont typeface="Arial" charset="0"/>
              <a:buNone/>
            </a:pPr>
            <a:r>
              <a:rPr lang="el-GR" sz="2300" b="1" smtClean="0">
                <a:solidFill>
                  <a:schemeClr val="bg1"/>
                </a:solidFill>
              </a:rPr>
              <a:t>                                                   Σας ευχαριστούμε </a:t>
            </a:r>
            <a:endParaRPr lang="en-US" sz="2300" b="1" smtClean="0">
              <a:solidFill>
                <a:schemeClr val="bg1"/>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3" descr="C:\Users\hp\Desktop\147342-kyrenia-harbour.jpg"/>
          <p:cNvPicPr>
            <a:picLocks noChangeAspect="1" noChangeArrowheads="1"/>
          </p:cNvPicPr>
          <p:nvPr/>
        </p:nvPicPr>
        <p:blipFill>
          <a:blip r:embed="rId3" cstate="print"/>
          <a:srcRect/>
          <a:stretch>
            <a:fillRect/>
          </a:stretch>
        </p:blipFill>
        <p:spPr bwMode="auto">
          <a:xfrm>
            <a:off x="0" y="2071688"/>
            <a:ext cx="9144000" cy="4786312"/>
          </a:xfrm>
          <a:prstGeom prst="rect">
            <a:avLst/>
          </a:prstGeom>
          <a:noFill/>
          <a:ln w="9525">
            <a:noFill/>
            <a:miter lim="800000"/>
            <a:headEnd/>
            <a:tailEnd/>
          </a:ln>
        </p:spPr>
      </p:pic>
      <p:sp>
        <p:nvSpPr>
          <p:cNvPr id="3075" name="Title 1"/>
          <p:cNvSpPr>
            <a:spLocks noGrp="1"/>
          </p:cNvSpPr>
          <p:nvPr>
            <p:ph type="title"/>
          </p:nvPr>
        </p:nvSpPr>
        <p:spPr/>
        <p:txBody>
          <a:bodyPr/>
          <a:lstStyle/>
          <a:p>
            <a:pPr eaLnBrk="1" hangingPunct="1"/>
            <a:r>
              <a:rPr lang="el-GR" sz="4800" b="1" smtClean="0"/>
              <a:t>ΟΙ ΤΡΕΙΣ ΠΤΥΧΕΣ ΤΟΥ ΣΤΟΧΟΥ</a:t>
            </a:r>
          </a:p>
        </p:txBody>
      </p:sp>
      <p:sp>
        <p:nvSpPr>
          <p:cNvPr id="3076" name="Content Placeholder 2"/>
          <p:cNvSpPr>
            <a:spLocks noGrp="1"/>
          </p:cNvSpPr>
          <p:nvPr>
            <p:ph idx="1"/>
          </p:nvPr>
        </p:nvSpPr>
        <p:spPr>
          <a:xfrm>
            <a:off x="0" y="1285875"/>
            <a:ext cx="9144000" cy="5572125"/>
          </a:xfrm>
        </p:spPr>
        <p:txBody>
          <a:bodyPr/>
          <a:lstStyle/>
          <a:p>
            <a:pPr algn="ctr" eaLnBrk="1" hangingPunct="1">
              <a:lnSpc>
                <a:spcPct val="80000"/>
              </a:lnSpc>
              <a:buFont typeface="Arial" charset="0"/>
              <a:buNone/>
            </a:pPr>
            <a:r>
              <a:rPr lang="el-GR" sz="3400" b="1" smtClean="0"/>
              <a:t>ΓΝΩΡΙΖΩ</a:t>
            </a:r>
          </a:p>
          <a:p>
            <a:pPr algn="ctr" eaLnBrk="1" hangingPunct="1">
              <a:lnSpc>
                <a:spcPct val="80000"/>
              </a:lnSpc>
              <a:buFont typeface="Arial" charset="0"/>
              <a:buNone/>
            </a:pPr>
            <a:r>
              <a:rPr lang="en-US" sz="3400" b="1" smtClean="0"/>
              <a:t> </a:t>
            </a:r>
            <a:r>
              <a:rPr lang="el-GR" sz="3400" b="1" smtClean="0"/>
              <a:t>ΔΕΝ ΞΕΧΝΩ</a:t>
            </a:r>
          </a:p>
          <a:p>
            <a:pPr algn="ctr" eaLnBrk="1" hangingPunct="1">
              <a:lnSpc>
                <a:spcPct val="80000"/>
              </a:lnSpc>
              <a:buFont typeface="Arial" charset="0"/>
              <a:buNone/>
            </a:pPr>
            <a:r>
              <a:rPr lang="el-GR" sz="3400" b="1" smtClean="0"/>
              <a:t>ΔΙΕΚΔΙΚΩ</a:t>
            </a:r>
          </a:p>
          <a:p>
            <a:pPr eaLnBrk="1" hangingPunct="1">
              <a:lnSpc>
                <a:spcPct val="80000"/>
              </a:lnSpc>
              <a:buFont typeface="Arial" charset="0"/>
              <a:buNone/>
            </a:pPr>
            <a:endParaRPr lang="el-GR" sz="2200" smtClean="0"/>
          </a:p>
          <a:p>
            <a:pPr eaLnBrk="1" hangingPunct="1">
              <a:lnSpc>
                <a:spcPct val="80000"/>
              </a:lnSpc>
              <a:buFont typeface="Arial" charset="0"/>
              <a:buNone/>
            </a:pPr>
            <a:endParaRPr lang="el-GR" sz="2200" smtClean="0"/>
          </a:p>
          <a:p>
            <a:pPr eaLnBrk="1" hangingPunct="1">
              <a:lnSpc>
                <a:spcPct val="80000"/>
              </a:lnSpc>
              <a:buFont typeface="Arial" charset="0"/>
              <a:buNone/>
            </a:pPr>
            <a:endParaRPr lang="el-GR" sz="2200" smtClean="0"/>
          </a:p>
          <a:p>
            <a:pPr eaLnBrk="1" hangingPunct="1">
              <a:lnSpc>
                <a:spcPct val="80000"/>
              </a:lnSpc>
              <a:buFont typeface="Arial" charset="0"/>
              <a:buNone/>
            </a:pPr>
            <a:endParaRPr lang="el-GR" sz="2200" smtClean="0"/>
          </a:p>
          <a:p>
            <a:pPr eaLnBrk="1" hangingPunct="1">
              <a:lnSpc>
                <a:spcPct val="80000"/>
              </a:lnSpc>
              <a:buFont typeface="Arial" charset="0"/>
              <a:buNone/>
            </a:pPr>
            <a:r>
              <a:rPr lang="el-GR" sz="2500" b="1" i="1" smtClean="0">
                <a:solidFill>
                  <a:schemeClr val="bg1"/>
                </a:solidFill>
              </a:rPr>
              <a:t>Λιμανάκι, τ’ όνομά σου</a:t>
            </a:r>
            <a:r>
              <a:rPr lang="en-US" sz="2500" b="1" i="1" smtClean="0">
                <a:solidFill>
                  <a:schemeClr val="bg1"/>
                </a:solidFill>
              </a:rPr>
              <a:t>;</a:t>
            </a:r>
            <a:endParaRPr lang="el-GR" sz="2500" b="1" i="1" smtClean="0">
              <a:solidFill>
                <a:schemeClr val="bg1"/>
              </a:solidFill>
            </a:endParaRPr>
          </a:p>
          <a:p>
            <a:pPr eaLnBrk="1" hangingPunct="1">
              <a:lnSpc>
                <a:spcPct val="80000"/>
              </a:lnSpc>
              <a:buFont typeface="Arial" charset="0"/>
              <a:buNone/>
            </a:pPr>
            <a:r>
              <a:rPr lang="el-GR" sz="2500" b="1" i="1" smtClean="0">
                <a:solidFill>
                  <a:schemeClr val="bg1"/>
                </a:solidFill>
              </a:rPr>
              <a:t>Κερύνεια</a:t>
            </a:r>
          </a:p>
          <a:p>
            <a:pPr eaLnBrk="1" hangingPunct="1">
              <a:lnSpc>
                <a:spcPct val="80000"/>
              </a:lnSpc>
              <a:buFont typeface="Arial" charset="0"/>
              <a:buNone/>
            </a:pPr>
            <a:r>
              <a:rPr lang="el-GR" sz="2500" b="1" i="1" smtClean="0">
                <a:solidFill>
                  <a:schemeClr val="bg1"/>
                </a:solidFill>
              </a:rPr>
              <a:t>Δάσκαλε</a:t>
            </a:r>
            <a:r>
              <a:rPr lang="en-US" sz="2500" b="1" i="1" smtClean="0">
                <a:solidFill>
                  <a:schemeClr val="bg1"/>
                </a:solidFill>
              </a:rPr>
              <a:t>, </a:t>
            </a:r>
            <a:r>
              <a:rPr lang="el-GR" sz="2500" b="1" i="1" smtClean="0">
                <a:solidFill>
                  <a:schemeClr val="bg1"/>
                </a:solidFill>
              </a:rPr>
              <a:t>δίδασκε στα παιδιά</a:t>
            </a:r>
          </a:p>
          <a:p>
            <a:pPr eaLnBrk="1" hangingPunct="1">
              <a:lnSpc>
                <a:spcPct val="80000"/>
              </a:lnSpc>
              <a:buFont typeface="Arial" charset="0"/>
              <a:buNone/>
            </a:pPr>
            <a:r>
              <a:rPr lang="el-GR" sz="2500" b="1" i="1" smtClean="0">
                <a:solidFill>
                  <a:schemeClr val="bg1"/>
                </a:solidFill>
              </a:rPr>
              <a:t>Θάλασσα, ίσον Κερύνεια</a:t>
            </a:r>
          </a:p>
          <a:p>
            <a:pPr eaLnBrk="1" hangingPunct="1">
              <a:lnSpc>
                <a:spcPct val="80000"/>
              </a:lnSpc>
              <a:buFont typeface="Arial" charset="0"/>
              <a:buNone/>
            </a:pPr>
            <a:endParaRPr lang="en-US" sz="2500" b="1" i="1" smtClean="0">
              <a:solidFill>
                <a:schemeClr val="bg1"/>
              </a:solidFill>
            </a:endParaRPr>
          </a:p>
          <a:p>
            <a:pPr eaLnBrk="1" hangingPunct="1">
              <a:lnSpc>
                <a:spcPct val="80000"/>
              </a:lnSpc>
              <a:buFont typeface="Arial" charset="0"/>
              <a:buNone/>
            </a:pPr>
            <a:r>
              <a:rPr lang="el-GR" sz="1800" b="1" smtClean="0">
                <a:solidFill>
                  <a:schemeClr val="bg1"/>
                </a:solidFill>
              </a:rPr>
              <a:t>Νίκη Λαδάκη Φιλίππου</a:t>
            </a:r>
            <a:endParaRPr lang="en-US" sz="1800" b="1" smtClean="0">
              <a:solidFill>
                <a:schemeClr val="bg1"/>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pPr eaLnBrk="1" hangingPunct="1"/>
            <a:r>
              <a:rPr lang="el-GR" sz="3600" b="1" smtClean="0"/>
              <a:t>ΓΝΩΡΙΖΩ (τι;)</a:t>
            </a:r>
            <a:br>
              <a:rPr lang="el-GR" sz="3600" b="1" smtClean="0"/>
            </a:br>
            <a:r>
              <a:rPr lang="el-GR" sz="3600" b="1" smtClean="0"/>
              <a:t>ΕΛΕΥΘΕΡΕΣ ΚΑΙ ΚΑΤΕΧΟΜΕΝΕΣ ΠΕΡΙΟΧΕΣ</a:t>
            </a:r>
          </a:p>
        </p:txBody>
      </p:sp>
      <p:pic>
        <p:nvPicPr>
          <p:cNvPr id="4099" name="Picture 2" descr="C:\Users\hp\Desktop\mnimes_kerinia2.jpg"/>
          <p:cNvPicPr>
            <a:picLocks noChangeAspect="1" noChangeArrowheads="1"/>
          </p:cNvPicPr>
          <p:nvPr/>
        </p:nvPicPr>
        <p:blipFill>
          <a:blip r:embed="rId3" cstate="print"/>
          <a:srcRect/>
          <a:stretch>
            <a:fillRect/>
          </a:stretch>
        </p:blipFill>
        <p:spPr bwMode="auto">
          <a:xfrm>
            <a:off x="4286250" y="1379538"/>
            <a:ext cx="4514850" cy="2978150"/>
          </a:xfrm>
          <a:prstGeom prst="rect">
            <a:avLst/>
          </a:prstGeom>
          <a:noFill/>
          <a:ln w="9525">
            <a:noFill/>
            <a:miter lim="800000"/>
            <a:headEnd/>
            <a:tailEnd/>
          </a:ln>
        </p:spPr>
      </p:pic>
      <p:sp>
        <p:nvSpPr>
          <p:cNvPr id="4100" name="Content Placeholder 2"/>
          <p:cNvSpPr>
            <a:spLocks noGrp="1"/>
          </p:cNvSpPr>
          <p:nvPr>
            <p:ph idx="1"/>
          </p:nvPr>
        </p:nvSpPr>
        <p:spPr>
          <a:xfrm>
            <a:off x="642938" y="1214438"/>
            <a:ext cx="8229600" cy="5286375"/>
          </a:xfrm>
        </p:spPr>
        <p:txBody>
          <a:bodyPr/>
          <a:lstStyle/>
          <a:p>
            <a:pPr eaLnBrk="1" hangingPunct="1">
              <a:lnSpc>
                <a:spcPct val="90000"/>
              </a:lnSpc>
              <a:buFont typeface="Arial" charset="0"/>
              <a:buNone/>
            </a:pPr>
            <a:endParaRPr lang="el-GR" sz="2800" b="1" smtClean="0"/>
          </a:p>
          <a:p>
            <a:pPr eaLnBrk="1" hangingPunct="1">
              <a:lnSpc>
                <a:spcPct val="90000"/>
              </a:lnSpc>
            </a:pPr>
            <a:r>
              <a:rPr lang="el-GR" sz="2600" b="1" smtClean="0"/>
              <a:t>ΙΣΤΟΡΙΑ</a:t>
            </a:r>
          </a:p>
          <a:p>
            <a:pPr eaLnBrk="1" hangingPunct="1">
              <a:lnSpc>
                <a:spcPct val="90000"/>
              </a:lnSpc>
            </a:pPr>
            <a:r>
              <a:rPr lang="el-GR" sz="2600" b="1" smtClean="0"/>
              <a:t>ΤΟΠΟ</a:t>
            </a:r>
          </a:p>
          <a:p>
            <a:pPr eaLnBrk="1" hangingPunct="1">
              <a:lnSpc>
                <a:spcPct val="90000"/>
              </a:lnSpc>
            </a:pPr>
            <a:r>
              <a:rPr lang="el-GR" sz="2600" b="1" smtClean="0"/>
              <a:t>ΠΑΡΑΔΟΣΕΙΣ </a:t>
            </a:r>
          </a:p>
          <a:p>
            <a:pPr eaLnBrk="1" hangingPunct="1">
              <a:lnSpc>
                <a:spcPct val="90000"/>
              </a:lnSpc>
            </a:pPr>
            <a:r>
              <a:rPr lang="el-GR" sz="2600" b="1" smtClean="0"/>
              <a:t>ΘΡΥΛΟΥΣ/ΜΥΘΟΥΣ</a:t>
            </a:r>
          </a:p>
          <a:p>
            <a:pPr eaLnBrk="1" hangingPunct="1">
              <a:lnSpc>
                <a:spcPct val="90000"/>
              </a:lnSpc>
            </a:pPr>
            <a:r>
              <a:rPr lang="el-GR" sz="2600" b="1" smtClean="0"/>
              <a:t>ΗΘΗ </a:t>
            </a:r>
          </a:p>
          <a:p>
            <a:pPr eaLnBrk="1" hangingPunct="1">
              <a:lnSpc>
                <a:spcPct val="90000"/>
              </a:lnSpc>
            </a:pPr>
            <a:r>
              <a:rPr lang="el-GR" sz="2600" b="1" smtClean="0"/>
              <a:t>ΕΘΙΜΑ</a:t>
            </a:r>
          </a:p>
          <a:p>
            <a:pPr eaLnBrk="1" hangingPunct="1">
              <a:lnSpc>
                <a:spcPct val="90000"/>
              </a:lnSpc>
            </a:pPr>
            <a:r>
              <a:rPr lang="el-GR" sz="2600" b="1" smtClean="0"/>
              <a:t>ΣΥΝΕΠΕΙΕΣ ΤΗΣ ΕΙΣΒΟΛΗΣ </a:t>
            </a:r>
          </a:p>
          <a:p>
            <a:pPr eaLnBrk="1" hangingPunct="1">
              <a:lnSpc>
                <a:spcPct val="90000"/>
              </a:lnSpc>
              <a:buFont typeface="Arial" charset="0"/>
              <a:buNone/>
            </a:pPr>
            <a:r>
              <a:rPr lang="el-GR" sz="2600" b="1" smtClean="0"/>
              <a:t>    </a:t>
            </a:r>
            <a:r>
              <a:rPr lang="el-GR" sz="2200" smtClean="0"/>
              <a:t>(εδαφική, περιουσιακή, ανθρωπιστική πτυχή)</a:t>
            </a:r>
          </a:p>
          <a:p>
            <a:pPr eaLnBrk="1" hangingPunct="1">
              <a:lnSpc>
                <a:spcPct val="90000"/>
              </a:lnSpc>
              <a:buFont typeface="Arial" charset="0"/>
              <a:buNone/>
            </a:pPr>
            <a:r>
              <a:rPr lang="el-GR" sz="2700" smtClean="0"/>
              <a:t>    </a:t>
            </a:r>
            <a:r>
              <a:rPr lang="el-GR" sz="2600" smtClean="0"/>
              <a:t>Ενασχόληση με γεωγραφία, λαογραφία, πολιτισμό, θρησκευτικά και εθνογραφικά γεγονότα που σχετίζονται άμεσα με την καθημερινή ζωή των ανθρώπων. </a:t>
            </a:r>
          </a:p>
          <a:p>
            <a:pPr eaLnBrk="1" hangingPunct="1">
              <a:lnSpc>
                <a:spcPct val="90000"/>
              </a:lnSpc>
            </a:pPr>
            <a:endParaRPr lang="el-GR" sz="2700" smtClean="0"/>
          </a:p>
          <a:p>
            <a:pPr eaLnBrk="1" hangingPunct="1">
              <a:lnSpc>
                <a:spcPct val="90000"/>
              </a:lnSpc>
            </a:pPr>
            <a:endParaRPr lang="el-GR" sz="2700" smtClean="0"/>
          </a:p>
          <a:p>
            <a:pPr eaLnBrk="1" hangingPunct="1">
              <a:lnSpc>
                <a:spcPct val="90000"/>
              </a:lnSpc>
            </a:pPr>
            <a:endParaRPr lang="el-GR" sz="2700"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pPr eaLnBrk="1" hangingPunct="1"/>
            <a:r>
              <a:rPr lang="el-GR" sz="4800" b="1" smtClean="0"/>
              <a:t>ΔΕΝ ΞΕΧΝΩ (γιατί και πώς;)</a:t>
            </a:r>
          </a:p>
        </p:txBody>
      </p:sp>
      <p:sp>
        <p:nvSpPr>
          <p:cNvPr id="5123" name="Content Placeholder 2"/>
          <p:cNvSpPr>
            <a:spLocks noGrp="1"/>
          </p:cNvSpPr>
          <p:nvPr>
            <p:ph idx="1"/>
          </p:nvPr>
        </p:nvSpPr>
        <p:spPr>
          <a:xfrm>
            <a:off x="457200" y="1357313"/>
            <a:ext cx="8229600" cy="5500687"/>
          </a:xfrm>
        </p:spPr>
        <p:txBody>
          <a:bodyPr/>
          <a:lstStyle/>
          <a:p>
            <a:pPr eaLnBrk="1" hangingPunct="1"/>
            <a:r>
              <a:rPr lang="el-GR" b="1" smtClean="0"/>
              <a:t>ΘΥΜΑΜΑΙ</a:t>
            </a:r>
          </a:p>
          <a:p>
            <a:pPr eaLnBrk="1" hangingPunct="1"/>
            <a:r>
              <a:rPr lang="el-GR" b="1" smtClean="0"/>
              <a:t>ΕΝΗΜΕΡΩΝΟΜΑΙ</a:t>
            </a:r>
          </a:p>
          <a:p>
            <a:pPr eaLnBrk="1" hangingPunct="1"/>
            <a:r>
              <a:rPr lang="el-GR" b="1" smtClean="0"/>
              <a:t>ΡΩΤΩ</a:t>
            </a:r>
          </a:p>
          <a:p>
            <a:pPr eaLnBrk="1" hangingPunct="1"/>
            <a:r>
              <a:rPr lang="el-GR" b="1" smtClean="0"/>
              <a:t>ΚΑΤΑΓΡΑΦΩ</a:t>
            </a:r>
          </a:p>
          <a:p>
            <a:pPr eaLnBrk="1" hangingPunct="1"/>
            <a:r>
              <a:rPr lang="el-GR" b="1" smtClean="0"/>
              <a:t>ΣΥΝΕΙΔΗΤΟΠΟΙΩ</a:t>
            </a:r>
          </a:p>
          <a:p>
            <a:pPr algn="just" eaLnBrk="1" hangingPunct="1">
              <a:buFont typeface="Arial" charset="0"/>
              <a:buNone/>
            </a:pPr>
            <a:r>
              <a:rPr lang="el-GR" smtClean="0"/>
              <a:t>    </a:t>
            </a:r>
            <a:r>
              <a:rPr lang="el-GR" sz="2800" smtClean="0"/>
              <a:t>Αποτέλεσμα μνήμης για όσους έζησαν, μεταφορά, απόκτηση και διατήρησης της γνώσης</a:t>
            </a:r>
            <a:r>
              <a:rPr lang="en-US" sz="2800" smtClean="0"/>
              <a:t> </a:t>
            </a:r>
            <a:r>
              <a:rPr lang="el-GR" sz="2800" smtClean="0"/>
              <a:t>για τους νεότερους, ανάπτυξη δυνατών δεσμών με τον τόπο, συνειδητοποίηση των επακόλουθων που ακόμη επηρεάζουν τη ζωή μας.</a:t>
            </a:r>
          </a:p>
          <a:p>
            <a:pPr eaLnBrk="1" hangingPunct="1"/>
            <a:endParaRPr lang="el-GR" smtClean="0"/>
          </a:p>
        </p:txBody>
      </p:sp>
      <p:pic>
        <p:nvPicPr>
          <p:cNvPr id="5124" name="Picture 2" descr="C:\Users\User\Desktop\FLASH.jpg"/>
          <p:cNvPicPr>
            <a:picLocks noChangeAspect="1" noChangeArrowheads="1"/>
          </p:cNvPicPr>
          <p:nvPr/>
        </p:nvPicPr>
        <p:blipFill>
          <a:blip r:embed="rId3" cstate="print"/>
          <a:srcRect/>
          <a:stretch>
            <a:fillRect/>
          </a:stretch>
        </p:blipFill>
        <p:spPr bwMode="auto">
          <a:xfrm>
            <a:off x="4429125" y="1500188"/>
            <a:ext cx="4606925" cy="25003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http://1.bp.blogspot.com/-_6vK5IxbYw0/TwtnaEk3_4I/AAAAAAAAFP8/TQNdsq_O-1w/s1600/Kyrenia+II+-+d.JPG"/>
          <p:cNvPicPr>
            <a:picLocks noChangeAspect="1" noChangeArrowheads="1"/>
          </p:cNvPicPr>
          <p:nvPr/>
        </p:nvPicPr>
        <p:blipFill>
          <a:blip r:embed="rId3" cstate="print"/>
          <a:srcRect/>
          <a:stretch>
            <a:fillRect/>
          </a:stretch>
        </p:blipFill>
        <p:spPr bwMode="auto">
          <a:xfrm>
            <a:off x="428625" y="1131888"/>
            <a:ext cx="8429625" cy="5443537"/>
          </a:xfrm>
          <a:prstGeom prst="rect">
            <a:avLst/>
          </a:prstGeom>
          <a:noFill/>
          <a:ln w="9525">
            <a:solidFill>
              <a:schemeClr val="tx1"/>
            </a:solidFill>
            <a:miter lim="800000"/>
            <a:headEnd/>
            <a:tailEnd/>
          </a:ln>
        </p:spPr>
      </p:pic>
      <p:sp>
        <p:nvSpPr>
          <p:cNvPr id="6147" name="Title 1"/>
          <p:cNvSpPr>
            <a:spLocks noGrp="1"/>
          </p:cNvSpPr>
          <p:nvPr>
            <p:ph type="title"/>
          </p:nvPr>
        </p:nvSpPr>
        <p:spPr/>
        <p:txBody>
          <a:bodyPr/>
          <a:lstStyle/>
          <a:p>
            <a:pPr eaLnBrk="1" hangingPunct="1"/>
            <a:r>
              <a:rPr lang="el-GR" sz="4800" b="1" smtClean="0"/>
              <a:t>ΔΙΕΚΔΙΚΩ ( πώς;)</a:t>
            </a:r>
          </a:p>
        </p:txBody>
      </p:sp>
      <p:sp>
        <p:nvSpPr>
          <p:cNvPr id="6148" name="Content Placeholder 2"/>
          <p:cNvSpPr>
            <a:spLocks noGrp="1"/>
          </p:cNvSpPr>
          <p:nvPr>
            <p:ph idx="1"/>
          </p:nvPr>
        </p:nvSpPr>
        <p:spPr/>
        <p:txBody>
          <a:bodyPr/>
          <a:lstStyle/>
          <a:p>
            <a:pPr eaLnBrk="1" hangingPunct="1"/>
            <a:r>
              <a:rPr lang="el-GR" b="1" smtClean="0"/>
              <a:t>ΕΙΡΗΝΙΚΑ</a:t>
            </a:r>
          </a:p>
          <a:p>
            <a:pPr eaLnBrk="1" hangingPunct="1"/>
            <a:r>
              <a:rPr lang="el-GR" b="1" smtClean="0"/>
              <a:t>ΔΥΝΑΜΙΚΑ </a:t>
            </a:r>
          </a:p>
          <a:p>
            <a:pPr eaLnBrk="1" hangingPunct="1"/>
            <a:r>
              <a:rPr lang="el-GR" b="1" smtClean="0"/>
              <a:t>ΜΕ ΕΝΕΡΓΟ ΔΡΑΣΗ</a:t>
            </a:r>
          </a:p>
          <a:p>
            <a:pPr eaLnBrk="1" hangingPunct="1"/>
            <a:endParaRPr lang="el-GR" smtClean="0"/>
          </a:p>
          <a:p>
            <a:pPr eaLnBrk="1" hangingPunct="1">
              <a:buFont typeface="Arial" charset="0"/>
              <a:buNone/>
            </a:pPr>
            <a:endParaRPr lang="el-GR" smtClean="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3"/>
          <p:cNvPicPr>
            <a:picLocks noGrp="1" noChangeAspect="1" noChangeArrowheads="1"/>
          </p:cNvPicPr>
          <p:nvPr>
            <p:ph idx="1"/>
          </p:nvPr>
        </p:nvPicPr>
        <p:blipFill>
          <a:blip r:embed="rId3" cstate="print"/>
          <a:srcRect/>
          <a:stretch>
            <a:fillRect/>
          </a:stretch>
        </p:blipFill>
        <p:spPr>
          <a:xfrm>
            <a:off x="785813" y="428625"/>
            <a:ext cx="7818437" cy="5864225"/>
          </a:xfr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pPr eaLnBrk="1" hangingPunct="1"/>
            <a:r>
              <a:rPr lang="el-GR" sz="4800" b="1" smtClean="0"/>
              <a:t>ΔΡΑΣΕΙΣ</a:t>
            </a:r>
          </a:p>
        </p:txBody>
      </p:sp>
      <p:sp>
        <p:nvSpPr>
          <p:cNvPr id="8195" name="Content Placeholder 2"/>
          <p:cNvSpPr>
            <a:spLocks noGrp="1"/>
          </p:cNvSpPr>
          <p:nvPr>
            <p:ph idx="1"/>
          </p:nvPr>
        </p:nvSpPr>
        <p:spPr>
          <a:xfrm>
            <a:off x="285750" y="1214438"/>
            <a:ext cx="8401050" cy="4911725"/>
          </a:xfrm>
        </p:spPr>
        <p:txBody>
          <a:bodyPr/>
          <a:lstStyle/>
          <a:p>
            <a:pPr eaLnBrk="1" hangingPunct="1">
              <a:lnSpc>
                <a:spcPct val="80000"/>
              </a:lnSpc>
            </a:pPr>
            <a:r>
              <a:rPr lang="el-GR" sz="2500" smtClean="0"/>
              <a:t>ΕΠΙΣΚΕΨΕΙΣ</a:t>
            </a:r>
          </a:p>
          <a:p>
            <a:pPr eaLnBrk="1" hangingPunct="1">
              <a:lnSpc>
                <a:spcPct val="80000"/>
              </a:lnSpc>
            </a:pPr>
            <a:r>
              <a:rPr lang="el-GR" sz="2500" smtClean="0"/>
              <a:t>ΑΞΙΟΠΟΙΗΣΗ ΖΩΝΤΑΝΩΝ ΠΗΓΩΝ</a:t>
            </a:r>
          </a:p>
          <a:p>
            <a:pPr eaLnBrk="1" hangingPunct="1">
              <a:lnSpc>
                <a:spcPct val="80000"/>
              </a:lnSpc>
            </a:pPr>
            <a:r>
              <a:rPr lang="el-GR" sz="2500" smtClean="0"/>
              <a:t>ΑΞΙΟΠΟΙΗΣΗ ΚΥΠΡΙΩΝ ΛΟΓΟΤΕΧΝΩΝ/ΣΥΝΘΕΤΩΝ/ΕΙΚΑΣΤΙΚΩΝ</a:t>
            </a:r>
          </a:p>
          <a:p>
            <a:pPr eaLnBrk="1" hangingPunct="1">
              <a:lnSpc>
                <a:spcPct val="80000"/>
              </a:lnSpc>
            </a:pPr>
            <a:r>
              <a:rPr lang="el-GR" sz="2500" smtClean="0"/>
              <a:t>ΔΙΕΞΑΓΩΓΗ ΕΡΕΥΝΩΝ/</a:t>
            </a:r>
            <a:r>
              <a:rPr lang="en-US" sz="2500" smtClean="0"/>
              <a:t> PROJECT</a:t>
            </a:r>
            <a:endParaRPr lang="el-GR" sz="2500" smtClean="0"/>
          </a:p>
          <a:p>
            <a:pPr eaLnBrk="1" hangingPunct="1">
              <a:lnSpc>
                <a:spcPct val="80000"/>
              </a:lnSpc>
            </a:pPr>
            <a:r>
              <a:rPr lang="el-GR" sz="2500" smtClean="0"/>
              <a:t>ΔΙΕΚΔΙΚΗΣΗ ΣΤΑ ΔΙΕΘΝΗ ΚΕΝΤΡΑ ΑΠΟΦΑΣΕΩΝ ΚΑΙ ΣΤΑ ΣΩΜΑΤΑ ΝΕΩΝ </a:t>
            </a:r>
          </a:p>
          <a:p>
            <a:pPr eaLnBrk="1" hangingPunct="1">
              <a:lnSpc>
                <a:spcPct val="80000"/>
              </a:lnSpc>
            </a:pPr>
            <a:r>
              <a:rPr lang="el-GR" sz="2500" smtClean="0"/>
              <a:t>ΠΡΟΒΟΛΗ ΣΤΑ ΠΡΟΓΡΑΜΜΑΤΑ ΑΝΤΑΛΛΑΓΩΝ </a:t>
            </a:r>
            <a:r>
              <a:rPr lang="en-US" sz="2500" smtClean="0"/>
              <a:t>(COMENIUS, REGIO, E –TWINING</a:t>
            </a:r>
            <a:r>
              <a:rPr lang="el-GR" sz="2500" smtClean="0"/>
              <a:t>)</a:t>
            </a:r>
          </a:p>
          <a:p>
            <a:pPr eaLnBrk="1" hangingPunct="1">
              <a:lnSpc>
                <a:spcPct val="80000"/>
              </a:lnSpc>
            </a:pPr>
            <a:r>
              <a:rPr lang="el-GR" sz="2500" smtClean="0"/>
              <a:t>ΠΑΡΟΥΣΙΑΣΕΙΣ ΔΡΑΣΕΩΝ</a:t>
            </a:r>
            <a:r>
              <a:rPr lang="en-US" sz="2500" smtClean="0"/>
              <a:t>- </a:t>
            </a:r>
            <a:r>
              <a:rPr lang="el-GR" sz="2500" smtClean="0"/>
              <a:t>ΔΗΜΙΟΥΡΓΙΩΝ ΣΤΑ ΜΜΕ</a:t>
            </a:r>
          </a:p>
          <a:p>
            <a:pPr eaLnBrk="1" hangingPunct="1">
              <a:lnSpc>
                <a:spcPct val="80000"/>
              </a:lnSpc>
            </a:pPr>
            <a:r>
              <a:rPr lang="el-GR" sz="2500" b="1" smtClean="0"/>
              <a:t>ΕΚΔΗΛΩΣΕΙΣ</a:t>
            </a:r>
          </a:p>
          <a:p>
            <a:pPr eaLnBrk="1" hangingPunct="1">
              <a:lnSpc>
                <a:spcPct val="80000"/>
              </a:lnSpc>
            </a:pPr>
            <a:r>
              <a:rPr lang="el-GR" sz="2500" b="1" smtClean="0"/>
              <a:t>ΚΕΝΤΡΟ ΕΡΕΥΝΑΣ ΚΑΙ ΜΑΘΗΣΗΣ ΓΙΑ ΤΗΝ ΚΑΤΕΧΟΜΕΝΗ ΓΗ ΜΑΣ</a:t>
            </a:r>
          </a:p>
        </p:txBody>
      </p:sp>
      <p:pic>
        <p:nvPicPr>
          <p:cNvPr id="8196" name="Picture 10" descr="http://www.thetimes.co.uk/tto/multimedia/archive/00398/124664057_398125b.jpg"/>
          <p:cNvPicPr>
            <a:picLocks noChangeAspect="1" noChangeArrowheads="1"/>
          </p:cNvPicPr>
          <p:nvPr/>
        </p:nvPicPr>
        <p:blipFill>
          <a:blip r:embed="rId3" cstate="print"/>
          <a:srcRect/>
          <a:stretch>
            <a:fillRect/>
          </a:stretch>
        </p:blipFill>
        <p:spPr bwMode="auto">
          <a:xfrm>
            <a:off x="5715000" y="142875"/>
            <a:ext cx="3214688" cy="2143125"/>
          </a:xfrm>
          <a:prstGeom prst="rect">
            <a:avLst/>
          </a:prstGeom>
          <a:noFill/>
          <a:ln w="15875">
            <a:solidFill>
              <a:schemeClr val="tx1"/>
            </a:solid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a:xfrm>
            <a:off x="457200" y="549275"/>
            <a:ext cx="8229600" cy="1008063"/>
          </a:xfrm>
        </p:spPr>
        <p:txBody>
          <a:bodyPr/>
          <a:lstStyle/>
          <a:p>
            <a:pPr eaLnBrk="1" hangingPunct="1"/>
            <a:r>
              <a:rPr lang="el-GR" sz="4000" b="1" smtClean="0"/>
              <a:t>ΚΕΝΤΡΟ ΕΡΕΥΝΑΣ ΚΑΙ ΜΑΘΗΣΗΣ ΓΙΑ ΤΗΝ ΚΑΤΕΧΟΜΕΝΗ ΓΗ ΜΑΣ</a:t>
            </a:r>
            <a:br>
              <a:rPr lang="el-GR" sz="4000" b="1" smtClean="0"/>
            </a:br>
            <a:endParaRPr lang="el-GR" sz="4000" smtClean="0"/>
          </a:p>
        </p:txBody>
      </p:sp>
      <p:sp>
        <p:nvSpPr>
          <p:cNvPr id="9219" name="Content Placeholder 2"/>
          <p:cNvSpPr>
            <a:spLocks noGrp="1"/>
          </p:cNvSpPr>
          <p:nvPr>
            <p:ph idx="1"/>
          </p:nvPr>
        </p:nvSpPr>
        <p:spPr/>
        <p:txBody>
          <a:bodyPr/>
          <a:lstStyle/>
          <a:p>
            <a:pPr eaLnBrk="1" hangingPunct="1"/>
            <a:r>
              <a:rPr lang="el-GR" smtClean="0"/>
              <a:t>ΣΥΛΛΟΓΗ ΦΩΤΟΓΡΑΦΙΚΟΥ ΥΛΙΚΟΥ</a:t>
            </a:r>
          </a:p>
          <a:p>
            <a:pPr eaLnBrk="1" hangingPunct="1"/>
            <a:r>
              <a:rPr lang="el-GR" smtClean="0"/>
              <a:t>ΣΥΝΕΝΤΕΥΞΕΙΣ</a:t>
            </a:r>
          </a:p>
          <a:p>
            <a:pPr eaLnBrk="1" hangingPunct="1"/>
            <a:r>
              <a:rPr lang="el-GR" smtClean="0"/>
              <a:t>ΠΑΛΑΙΑ ΕΡΓΑΛΕΙΑ/ ΕΠΙΠΛΑ/ ΕΝΔΥΜΑΣΙΕΣ</a:t>
            </a:r>
          </a:p>
          <a:p>
            <a:pPr eaLnBrk="1" hangingPunct="1"/>
            <a:r>
              <a:rPr lang="el-GR" smtClean="0"/>
              <a:t>ΒΙΝΤΕΟΓΡΑΦΗΜΕΝΕΣ ΣΚΗΝΕΣ </a:t>
            </a:r>
          </a:p>
          <a:p>
            <a:pPr eaLnBrk="1" hangingPunct="1"/>
            <a:r>
              <a:rPr lang="el-GR" smtClean="0"/>
              <a:t>ΕΔΕΣΜΑΤΑ ΞΕΧΑΣΜΕΝΑ</a:t>
            </a:r>
          </a:p>
          <a:p>
            <a:pPr eaLnBrk="1" hangingPunct="1"/>
            <a:r>
              <a:rPr lang="el-GR" smtClean="0"/>
              <a:t>ΠΑΛΑΙΑ ΕΠΑΓΓΕΛΜΑΤΑ</a:t>
            </a:r>
          </a:p>
          <a:p>
            <a:pPr eaLnBrk="1" hangingPunct="1"/>
            <a:r>
              <a:rPr lang="el-GR" smtClean="0"/>
              <a:t>ΠΟΛΙΤΙΣΤΙΚΑ ΔΡΩΜΕΝΑ</a:t>
            </a:r>
          </a:p>
          <a:p>
            <a:pPr eaLnBrk="1" hangingPunct="1"/>
            <a:endParaRPr lang="el-GR" smtClean="0"/>
          </a:p>
        </p:txBody>
      </p:sp>
      <p:pic>
        <p:nvPicPr>
          <p:cNvPr id="9220" name="Picture 2"/>
          <p:cNvPicPr>
            <a:picLocks noChangeAspect="1" noChangeArrowheads="1"/>
          </p:cNvPicPr>
          <p:nvPr/>
        </p:nvPicPr>
        <p:blipFill>
          <a:blip r:embed="rId3" cstate="print"/>
          <a:srcRect/>
          <a:stretch>
            <a:fillRect/>
          </a:stretch>
        </p:blipFill>
        <p:spPr bwMode="auto">
          <a:xfrm>
            <a:off x="5286375" y="4071938"/>
            <a:ext cx="3109913" cy="23431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el-GR" sz="4000" b="1" smtClean="0"/>
              <a:t>«ΑΠΟ ΤΑ ΠΑΙΔΙΑ ΤΟΥ 1974 </a:t>
            </a:r>
            <a:br>
              <a:rPr lang="el-GR" sz="4000" b="1" smtClean="0"/>
            </a:br>
            <a:r>
              <a:rPr lang="el-GR" sz="4000" b="1" smtClean="0"/>
              <a:t>ΣΤΑ ΠΑΙΔΙΑ ΤΟΥ 2014» </a:t>
            </a:r>
            <a:endParaRPr lang="el-GR" sz="4000" smtClean="0"/>
          </a:p>
        </p:txBody>
      </p:sp>
      <p:sp>
        <p:nvSpPr>
          <p:cNvPr id="10243" name="Content Placeholder 2"/>
          <p:cNvSpPr>
            <a:spLocks noGrp="1"/>
          </p:cNvSpPr>
          <p:nvPr>
            <p:ph idx="1"/>
          </p:nvPr>
        </p:nvSpPr>
        <p:spPr>
          <a:xfrm>
            <a:off x="457200" y="1600200"/>
            <a:ext cx="7686675" cy="4525963"/>
          </a:xfrm>
        </p:spPr>
        <p:txBody>
          <a:bodyPr/>
          <a:lstStyle/>
          <a:p>
            <a:pPr algn="just" eaLnBrk="1" hangingPunct="1">
              <a:lnSpc>
                <a:spcPct val="90000"/>
              </a:lnSpc>
            </a:pPr>
            <a:r>
              <a:rPr lang="el-GR" sz="3000" smtClean="0"/>
              <a:t>Εντοπισμός εκδόσεων της περιόδου 1974-1977, οι οποίες αποτελούν </a:t>
            </a:r>
            <a:r>
              <a:rPr lang="el-GR" sz="3000" u="sng" smtClean="0"/>
              <a:t>εργασίες παιδιών</a:t>
            </a:r>
            <a:r>
              <a:rPr lang="el-GR" sz="3000" smtClean="0"/>
              <a:t> και αναφέρονται στην κατεχόμενη γη μας (σχολικά περιοδικά, έργα τέχνης, φωτογραφίες, τετράδια μαθητών, μαθητικές εφημερίδες, οπτικοακουστικό υλικό κ.ά.)</a:t>
            </a:r>
          </a:p>
          <a:p>
            <a:pPr algn="just" eaLnBrk="1" hangingPunct="1">
              <a:lnSpc>
                <a:spcPct val="90000"/>
              </a:lnSpc>
            </a:pPr>
            <a:endParaRPr lang="el-GR" sz="3000" smtClean="0"/>
          </a:p>
          <a:p>
            <a:pPr algn="just" eaLnBrk="1" hangingPunct="1">
              <a:lnSpc>
                <a:spcPct val="90000"/>
              </a:lnSpc>
            </a:pPr>
            <a:r>
              <a:rPr lang="el-GR" sz="3000" smtClean="0"/>
              <a:t>Αποστολή του σχετικού υλικού </a:t>
            </a:r>
            <a:r>
              <a:rPr lang="el-GR" sz="3000" u="sng" smtClean="0"/>
              <a:t>στο οικείο Επαρχιακό Γραφείο Παιδείας</a:t>
            </a:r>
            <a:r>
              <a:rPr lang="el-GR" sz="3000" smtClean="0"/>
              <a:t>, μέχρι την </a:t>
            </a:r>
            <a:r>
              <a:rPr lang="el-GR" sz="3000" u="sng" smtClean="0"/>
              <a:t>Παρασκευή, 31 Ιανουαρίου 2014</a:t>
            </a:r>
            <a:r>
              <a:rPr lang="el-GR" sz="3000" smtClean="0"/>
              <a:t>.</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735</TotalTime>
  <Words>798</Words>
  <Application>Microsoft Office PowerPoint</Application>
  <PresentationFormat>On-screen Show (4:3)</PresentationFormat>
  <Paragraphs>171</Paragraphs>
  <Slides>16</Slides>
  <Notes>16</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Office Theme</vt:lpstr>
      <vt:lpstr>ΕΠΑΡΧΙΑΚΑ ΣΥΝΕΔΡΙΑ ΔΙΕΥΘΥΝΤΩΝ/ΝΤΡΙΩΝ</vt:lpstr>
      <vt:lpstr>ΟΙ ΤΡΕΙΣ ΠΤΥΧΕΣ ΤΟΥ ΣΤΟΧΟΥ</vt:lpstr>
      <vt:lpstr>ΓΝΩΡΙΖΩ (τι;) ΕΛΕΥΘΕΡΕΣ ΚΑΙ ΚΑΤΕΧΟΜΕΝΕΣ ΠΕΡΙΟΧΕΣ</vt:lpstr>
      <vt:lpstr>ΔΕΝ ΞΕΧΝΩ (γιατί και πώς;)</vt:lpstr>
      <vt:lpstr>ΔΙΕΚΔΙΚΩ ( πώς;)</vt:lpstr>
      <vt:lpstr>PowerPoint Presentation</vt:lpstr>
      <vt:lpstr>ΔΡΑΣΕΙΣ</vt:lpstr>
      <vt:lpstr>ΚΕΝΤΡΟ ΕΡΕΥΝΑΣ ΚΑΙ ΜΑΘΗΣΗΣ ΓΙΑ ΤΗΝ ΚΑΤΕΧΟΜΕΝΗ ΓΗ ΜΑΣ </vt:lpstr>
      <vt:lpstr>«ΑΠΟ ΤΑ ΠΑΙΔΙΑ ΤΟΥ 1974  ΣΤΑ ΠΑΙΔΙΑ ΤΟΥ 2014» </vt:lpstr>
      <vt:lpstr>Ο ΣΤΟΧΟΣ ΜΕΣΑ ΑΠΟ ΤΑ ΑΠ (1)</vt:lpstr>
      <vt:lpstr> Ο ΣΤΟΧΟΣ ΜΕΣΑ ΑΠΟ ΤΑ ΑΠ (2) </vt:lpstr>
      <vt:lpstr>Ο ΣΤΟΧΟΣ ΜΕΣΑ ΑΠΟ ΤΑ ΑΠ (3)</vt:lpstr>
      <vt:lpstr>ΕΚΔΟΣΕΙΣ</vt:lpstr>
      <vt:lpstr>ΗΛΕΚΤΡΟΝΙΚΑ</vt:lpstr>
      <vt:lpstr>ΣΥΖΗΤΗΣΗ (ιδέες για υλοποίηση του στόχου)</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ΕΠΑΡΧΙΑΚΑ ΣΥΝΕΔΡΙΑ ΔΙΕΥΘΥΝΤΩΝ/ΝΤΡΙΩΝ</dc:title>
  <dc:creator>User</dc:creator>
  <cp:lastModifiedBy>Stavroula</cp:lastModifiedBy>
  <cp:revision>77</cp:revision>
  <dcterms:created xsi:type="dcterms:W3CDTF">2013-10-16T06:37:46Z</dcterms:created>
  <dcterms:modified xsi:type="dcterms:W3CDTF">2013-11-28T08:59:50Z</dcterms:modified>
</cp:coreProperties>
</file>