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4" r:id="rId4"/>
    <p:sldId id="285" r:id="rId5"/>
    <p:sldId id="289" r:id="rId6"/>
    <p:sldId id="288" r:id="rId7"/>
    <p:sldId id="290" r:id="rId8"/>
    <p:sldId id="291" r:id="rId9"/>
    <p:sldId id="293" r:id="rId10"/>
    <p:sldId id="294" r:id="rId11"/>
    <p:sldId id="28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84BF3-FC92-403C-82E0-857D413DA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3D21C9-59EF-4468-950D-43E8F2A89A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AAAE3-047E-4F78-B1A7-93A99A0D3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2EFD-ED5E-4F71-9013-8F6D380577F1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EB314-9213-4C10-BE1D-50E9F79E8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E7BBF-3FF6-4771-B4F1-5666E62EC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F5E17-0AC1-46CA-851B-B3FA381DB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885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8F977-1691-44E7-84D1-BCB504CBC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206773-DD8E-4F61-934C-08C970759F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F632C-D7CC-4A74-8B24-1E5D79EB5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2EFD-ED5E-4F71-9013-8F6D380577F1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49C09-AFD8-438C-9400-E09B2CCFA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BC424-DE46-4F03-9114-842898EDF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F5E17-0AC1-46CA-851B-B3FA381DB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95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12A390-1C87-4F56-A119-D819DF21AB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9F04C6-7A66-4C80-8E8A-02A2803317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4BD29-2197-42E9-9FF0-E07E98F46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2EFD-ED5E-4F71-9013-8F6D380577F1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9EE88-3682-49B5-BF9F-5C3C52187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9F555-3973-43E9-8AEE-EB4A7B03C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F5E17-0AC1-46CA-851B-B3FA381DB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0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1A23B-1950-4597-B538-94C52DE58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9489F-C715-4883-A228-BD56012AB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735C1-EE36-4B90-B228-C5CAEEE8F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2EFD-ED5E-4F71-9013-8F6D380577F1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FFD31-E629-41BD-B02E-0E57F987C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423E2-73F7-46A2-9173-C8F08B8BC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F5E17-0AC1-46CA-851B-B3FA381DB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94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B9398-99AD-4D42-97A9-9F698D483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FF7659-E72F-4463-95C5-ADA89AF3D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7251F-94C4-4FFB-9766-7C2915AAB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2EFD-ED5E-4F71-9013-8F6D380577F1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FF44F-B020-430A-9391-CEB0D96E6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9046A-9EDD-4EC7-8211-F459B1D48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F5E17-0AC1-46CA-851B-B3FA381DB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776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2B4FB-23F1-4872-836B-63803D5AC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D7CF5-961B-45BB-8DEA-5B25B0858A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E4D3EB-A996-4909-888B-0B3391FC47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9D0DB-1234-49F9-91FF-97E668B6C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2EFD-ED5E-4F71-9013-8F6D380577F1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6E8E2E-AF5C-44F1-AAD4-CD7CE4DA0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AF429-8156-4B6A-98F2-8036AB52A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F5E17-0AC1-46CA-851B-B3FA381DB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829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A3728-8952-4B97-9C9D-BF9C93BA0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BBB842-0D84-4125-BC76-8F79C520ED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7637A1-F530-49C8-BCAD-9ABB8A11B7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ADC8E-0B9F-43FE-8AC7-FC203EE3D4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92E81B-975C-4CCA-9098-388E8E1CE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4A9735-76D6-4913-B04A-05C1CEAF1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2EFD-ED5E-4F71-9013-8F6D380577F1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BF06D5-6504-4C33-A31B-2D08945B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FA56E7-DE41-476E-98FD-9B16BF117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F5E17-0AC1-46CA-851B-B3FA381DB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948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FE449-2FD7-495C-8F0F-015D8D707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A1246A-0600-4AD9-A880-6D43226C1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2EFD-ED5E-4F71-9013-8F6D380577F1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CF9C3E-00B9-4B07-AAEF-36C389AC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282CCF-6B91-4AD5-B6EE-CE51E550A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F5E17-0AC1-46CA-851B-B3FA381DB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23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24266-C76E-4487-B7E3-1D75B6530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2EFD-ED5E-4F71-9013-8F6D380577F1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00FBE7-5AFC-44D4-AA0A-E1A73CF92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02FC16-9C9D-437B-989B-4011BFF82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F5E17-0AC1-46CA-851B-B3FA381DB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3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4C4EB-56D4-4F92-B5E0-76EB9F8D4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5D4B7-BCF6-4C47-B011-F3408EB9D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C65C19-5153-4248-9FE8-2851E8840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4F1110-0FA8-4241-A0ED-B57CAEF54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2EFD-ED5E-4F71-9013-8F6D380577F1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E1-C01C-4760-9595-581BBBA04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C1AC24-40A9-4343-AD29-82E1A8A3A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F5E17-0AC1-46CA-851B-B3FA381DB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31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4FC1-D5FC-4392-B558-A65E60A2A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281519-2508-4B5B-9469-E3C9358F86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163599-92F2-43D2-8FC7-2081DCF418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85ED24-52DB-42DD-B764-553C55CE6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72EFD-ED5E-4F71-9013-8F6D380577F1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C23846-A7BD-4B99-86D8-97555F219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56D8D0-CAFA-4124-A892-30569B980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F5E17-0AC1-46CA-851B-B3FA381DB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841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CFE9FF-6FED-494D-BACD-C8CBCF433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9265B2-0B1D-4C8F-81BC-8A3FEC591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FCE97-8A50-4274-9A4C-2EDDC0999F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72EFD-ED5E-4F71-9013-8F6D380577F1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A0BF5-838B-4A6A-AEFC-67D7574905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6932C-27CD-41C6-B3EA-97E42E97F9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F5E17-0AC1-46CA-851B-B3FA381DB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133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361E719-94E2-4E79-B54D-4150582775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4031674" y="14353"/>
            <a:ext cx="39231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512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003" y="1016950"/>
            <a:ext cx="6781315" cy="506425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B2E7C6D-EC58-48AF-9DC4-C3090B44E6CC}"/>
              </a:ext>
            </a:extLst>
          </p:cNvPr>
          <p:cNvSpPr/>
          <p:nvPr/>
        </p:nvSpPr>
        <p:spPr>
          <a:xfrm>
            <a:off x="5114489" y="1688951"/>
            <a:ext cx="21050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Μαρία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6727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25 -0.08959 L -0.35625 -0.5229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50" y="-2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66" r="32330"/>
          <a:stretch/>
        </p:blipFill>
        <p:spPr bwMode="auto">
          <a:xfrm>
            <a:off x="3844636" y="0"/>
            <a:ext cx="457615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>
            <a:off x="3477491" y="6096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7239001" y="1828800"/>
            <a:ext cx="1113905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719947" y="1981200"/>
            <a:ext cx="117417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3276601" y="3948545"/>
            <a:ext cx="88669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4035138" y="5957455"/>
            <a:ext cx="2334491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8208818" y="3262747"/>
            <a:ext cx="935182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369628" y="2258291"/>
            <a:ext cx="245294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03682" y="457200"/>
            <a:ext cx="2749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Δικαίωμα να έχω ταυτότητα/όνομα 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905000" y="1828801"/>
            <a:ext cx="1814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Δικαίωμα να έχω οικογένεια 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8560030" y="1353235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Δικαίωμα να έχω σπιτι </a:t>
            </a:r>
            <a:endParaRPr lang="en-US" dirty="0"/>
          </a:p>
        </p:txBody>
      </p:sp>
      <p:sp>
        <p:nvSpPr>
          <p:cNvPr id="2048" name="TextBox 2047"/>
          <p:cNvSpPr txBox="1"/>
          <p:nvPr/>
        </p:nvSpPr>
        <p:spPr>
          <a:xfrm>
            <a:off x="8822574" y="2151966"/>
            <a:ext cx="1769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Δικαίωμα στην αγάπη 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4643005" y="1089675"/>
            <a:ext cx="117417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51" name="TextBox 2050"/>
          <p:cNvSpPr txBox="1"/>
          <p:nvPr/>
        </p:nvSpPr>
        <p:spPr>
          <a:xfrm>
            <a:off x="1517073" y="3810001"/>
            <a:ext cx="1967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Δικαίωμα στην εκπαίδευση </a:t>
            </a:r>
            <a:endParaRPr lang="en-US" dirty="0"/>
          </a:p>
        </p:txBody>
      </p:sp>
      <p:sp>
        <p:nvSpPr>
          <p:cNvPr id="2052" name="TextBox 2051"/>
          <p:cNvSpPr txBox="1"/>
          <p:nvPr/>
        </p:nvSpPr>
        <p:spPr>
          <a:xfrm>
            <a:off x="2757054" y="990601"/>
            <a:ext cx="1814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Δικαίωμα να λέω την άποψή μου </a:t>
            </a:r>
            <a:endParaRPr lang="en-US" dirty="0"/>
          </a:p>
        </p:txBody>
      </p:sp>
      <p:sp>
        <p:nvSpPr>
          <p:cNvPr id="2054" name="TextBox 2053"/>
          <p:cNvSpPr txBox="1"/>
          <p:nvPr/>
        </p:nvSpPr>
        <p:spPr>
          <a:xfrm>
            <a:off x="9186948" y="3059669"/>
            <a:ext cx="1384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Δικαίωμα στην υγεία </a:t>
            </a:r>
            <a:endParaRPr lang="en-US" dirty="0"/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6926584" y="4326807"/>
            <a:ext cx="1494209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58" name="TextBox 2057"/>
          <p:cNvSpPr txBox="1"/>
          <p:nvPr/>
        </p:nvSpPr>
        <p:spPr>
          <a:xfrm>
            <a:off x="8560030" y="4133166"/>
            <a:ext cx="1879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Δικαίωμα στην ένδυση </a:t>
            </a:r>
            <a:endParaRPr lang="en-US" dirty="0"/>
          </a:p>
        </p:txBody>
      </p:sp>
      <p:sp>
        <p:nvSpPr>
          <p:cNvPr id="2059" name="TextBox 2058"/>
          <p:cNvSpPr txBox="1"/>
          <p:nvPr/>
        </p:nvSpPr>
        <p:spPr>
          <a:xfrm>
            <a:off x="1905000" y="5772790"/>
            <a:ext cx="1939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Δικαίωμα στο παιχνίδι 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3CE0BAE-CD2C-4E97-9676-1773FF5261DA}"/>
              </a:ext>
            </a:extLst>
          </p:cNvPr>
          <p:cNvSpPr txBox="1"/>
          <p:nvPr/>
        </p:nvSpPr>
        <p:spPr>
          <a:xfrm>
            <a:off x="63355" y="-12458"/>
            <a:ext cx="341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ΕΝΔΕΙΚΤΙΚΕΣ ΑΠΑΝΤΗΣΕΙΣ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957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USER\Desktop\Dropbox\ΓΕΠ\Προγράμματα\Δικαιωματοχώρα Προδημοτικής\Φωτογραφίες Φιγούρας\girl's dres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7588" y="121095"/>
            <a:ext cx="3686887" cy="666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96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39 0.13148 C 0.0198 0.12778 0.03455 0.12569 0.04896 0.12106 C 0.0533 0.11944 0.0566 0.11551 0.06042 0.11343 C 0.07049 0.10787 0.08073 0.10671 0.0908 0.10093 C 0.10053 0.09537 0.10973 0.08704 0.11945 0.0831 C 0.12136 0.08125 0.12292 0.07893 0.12518 0.07778 C 0.12813 0.07639 0.13195 0.07708 0.13473 0.07523 C 0.14341 0.06852 0.15087 0.05903 0.15955 0.05208 C 0.17726 0.02199 0.15625 0.0544 0.17657 0.03171 C 0.18855 0.01829 0.19914 -0.00394 0.21459 -0.00926 C 0.21528 -0.01273 0.21494 -0.01644 0.2165 -0.01944 C 0.21858 -0.02292 0.22188 -0.02407 0.22414 -0.02708 C 0.23004 -0.03426 0.23542 -0.04213 0.24115 -0.05 C 0.24254 -0.05162 0.24497 -0.05509 0.24497 -0.05486 C 0.24983 -0.07593 0.24306 -0.05093 0.25087 -0.06782 C 0.25191 -0.07014 0.25191 -0.07292 0.25261 -0.07569 C 0.25417 -0.0794 0.26077 -0.09097 0.26216 -0.09352 C 0.26441 -0.10324 0.26615 -0.11157 0.27171 -0.11875 C 0.27414 -0.12824 0.27535 -0.1375 0.27726 -0.14699 C 0.2783 -0.15232 0.28143 -0.16227 0.28143 -0.16204 C 0.28195 -0.18148 0.27639 -0.21343 0.29063 -0.22593 C 0.29323 -0.23611 0.29445 -0.24977 0.30035 -0.25671 C 0.30244 -0.26482 0.304 -0.27107 0.304 -0.27963 L 0.31372 -0.24653 " pathEditMode="relative" rAng="0" ptsTypes="ffffffffffffffffffffffAA">
                                      <p:cBhvr>
                                        <p:cTn id="1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17" y="-2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4764" r="4357" b="7281"/>
          <a:stretch/>
        </p:blipFill>
        <p:spPr>
          <a:xfrm>
            <a:off x="3229084" y="673687"/>
            <a:ext cx="6591420" cy="5336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84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0 L 0.10121 0 C 0.14635 0 0.20243 0.08889 0.20243 0.16134 L 0.20243 0.32292 " pathEditMode="relative" rAng="0" ptsTypes="FfFF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22" y="1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9327">
            <a:off x="1719766" y="1836474"/>
            <a:ext cx="5625436" cy="374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761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361 -0.06041 C 0.17361 -0.02731 0.20069 -0.00046 0.23368 -0.00046 C 0.27257 -0.00046 0.28663 -0.03032 0.29253 -0.04838 L 0.29861 -0.07245 C 0.30468 -0.09051 0.31961 -0.12037 0.36354 -0.12037 C 0.39166 -0.12037 0.42361 -0.09352 0.42361 -0.06041 C 0.42361 -0.02731 0.39166 -0.00046 0.36354 -0.00046 C 0.31961 -0.00046 0.30468 -0.03032 0.29861 -0.04838 L 0.29253 -0.07245 C 0.28663 -0.09051 0.27257 -0.12037 0.23368 -0.12037 C 0.20069 -0.12037 0.17361 -0.09352 0.17361 -0.06041 Z " pathEditMode="relative" rAng="0" ptsTypes="ffFffffFfff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0" t="2187" r="55602" b="14715"/>
          <a:stretch/>
        </p:blipFill>
        <p:spPr>
          <a:xfrm rot="20385118">
            <a:off x="4095922" y="1374323"/>
            <a:ext cx="4282372" cy="4109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06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483 0.18519 C -0.0059 0.18519 0.05017 0.24121 0.05017 0.31019 C 0.05017 0.37917 -0.0059 0.43519 -0.07483 0.43519 C -0.14375 0.43519 -0.19983 0.37917 -0.19983 0.31019 C -0.19983 0.24121 -0.14375 0.18519 -0.07483 0.18519 Z " pathEditMode="relative" rAng="0" ptsTypes="fffff">
                                      <p:cBhvr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16" t="4851" r="45999" b="16772"/>
          <a:stretch/>
        </p:blipFill>
        <p:spPr>
          <a:xfrm>
            <a:off x="3880571" y="1940582"/>
            <a:ext cx="4175889" cy="311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06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03819 L -0.15035 -0.07824 C -0.16441 -0.08727 -0.18542 -0.09213 -0.20729 -0.09213 C -0.23229 -0.09213 -0.25226 -0.08727 -0.26632 -0.07824 L -0.33333 -0.03819 " pathEditMode="relative" rAng="10800000" ptsTypes="FffFF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-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61158" b="9357"/>
          <a:stretch/>
        </p:blipFill>
        <p:spPr>
          <a:xfrm>
            <a:off x="4324916" y="1349295"/>
            <a:ext cx="3731544" cy="408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122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16 0.00509 L -0.03316 0.09074 C -0.03316 0.1294 -0.13281 0.17731 -0.2184 0.17731 L -0.41788 0.17731 " pathEditMode="relative" rAng="5400000" ptsTypes="FfFF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36" y="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6" r="87500" b="31891"/>
          <a:stretch/>
        </p:blipFill>
        <p:spPr>
          <a:xfrm>
            <a:off x="4532790" y="940222"/>
            <a:ext cx="3126420" cy="542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627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4 -0.16134 C -0.18507 -0.16134 -0.129 -0.10532 -0.129 -0.03634 C -0.129 0.03264 -0.18507 0.08866 -0.254 0.08866 C -0.32292 0.08866 -0.379 0.03264 -0.379 -0.03634 C -0.379 -0.10532 -0.32292 -0.16134 -0.254 -0.16134 Z " pathEditMode="relative" rAng="0" ptsTypes="fffff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Dropbox\ΓΕΠ\Προγράμματα\Δικαιωματοχώρα Προδημοτικής\Φωτογραφίες Φιγούρας\girl smi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0027" y="2432973"/>
            <a:ext cx="5041511" cy="1615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411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822 -0.00556 C -0.07604 -0.01829 -0.07083 -0.01181 -0.09201 -0.01319 C -0.11145 -0.01412 -0.13125 -0.01458 -0.15086 -0.01528 C -0.15972 -0.01898 -0.16371 -0.02662 -0.17291 -0.02963 C -0.1802 -0.03727 -0.18489 -0.04375 -0.19357 -0.04838 C -0.20295 -0.06065 -0.21441 -0.07269 -0.22604 -0.0794 C -0.23263 -0.09005 -0.24201 -0.09306 -0.25086 -0.09815 C -0.2585 -0.10949 -0.27204 -0.1213 -0.28194 -0.12639 C -0.28888 -0.13796 -0.29496 -0.14282 -0.30399 -0.14769 C -0.30694 -0.15231 -0.30989 -0.15718 -0.31284 -0.16181 C -0.31527 -0.17292 -0.31649 -0.17569 -0.32326 -0.18056 C -0.33316 -0.17847 -0.3309 -0.17963 -0.33784 -0.17616 C -0.33941 -0.17546 -0.34218 -0.17384 -0.34218 -0.17361 " pathEditMode="relative" rAng="0" ptsTypes="ffffffffffffA">
                                      <p:cBhvr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98" y="-8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38</Words>
  <Application>Microsoft Office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Eleni Kotziamani</dc:creator>
  <cp:lastModifiedBy>Eleni Kotziamani</cp:lastModifiedBy>
  <cp:revision>2</cp:revision>
  <dcterms:created xsi:type="dcterms:W3CDTF">2021-01-18T08:34:22Z</dcterms:created>
  <dcterms:modified xsi:type="dcterms:W3CDTF">2021-01-18T08:44:12Z</dcterms:modified>
</cp:coreProperties>
</file>