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92" r:id="rId4"/>
  </p:sldMasterIdLst>
  <p:notesMasterIdLst>
    <p:notesMasterId r:id="rId51"/>
  </p:notesMasterIdLst>
  <p:handoutMasterIdLst>
    <p:handoutMasterId r:id="rId52"/>
  </p:handoutMasterIdLst>
  <p:sldIdLst>
    <p:sldId id="291" r:id="rId5"/>
    <p:sldId id="3914" r:id="rId6"/>
    <p:sldId id="3994" r:id="rId7"/>
    <p:sldId id="3990" r:id="rId8"/>
    <p:sldId id="3930" r:id="rId9"/>
    <p:sldId id="3943" r:id="rId10"/>
    <p:sldId id="3970" r:id="rId11"/>
    <p:sldId id="3944" r:id="rId12"/>
    <p:sldId id="3945" r:id="rId13"/>
    <p:sldId id="3966" r:id="rId14"/>
    <p:sldId id="3946" r:id="rId15"/>
    <p:sldId id="3947" r:id="rId16"/>
    <p:sldId id="3948" r:id="rId17"/>
    <p:sldId id="3949" r:id="rId18"/>
    <p:sldId id="3992" r:id="rId19"/>
    <p:sldId id="3991" r:id="rId20"/>
    <p:sldId id="3951" r:id="rId21"/>
    <p:sldId id="3952" r:id="rId22"/>
    <p:sldId id="3953" r:id="rId23"/>
    <p:sldId id="3955" r:id="rId24"/>
    <p:sldId id="3954" r:id="rId25"/>
    <p:sldId id="3957" r:id="rId26"/>
    <p:sldId id="3993" r:id="rId27"/>
    <p:sldId id="3972" r:id="rId28"/>
    <p:sldId id="3973" r:id="rId29"/>
    <p:sldId id="3960" r:id="rId30"/>
    <p:sldId id="3962" r:id="rId31"/>
    <p:sldId id="3965" r:id="rId32"/>
    <p:sldId id="3995" r:id="rId33"/>
    <p:sldId id="3968" r:id="rId34"/>
    <p:sldId id="3932" r:id="rId35"/>
    <p:sldId id="3933" r:id="rId36"/>
    <p:sldId id="3974" r:id="rId37"/>
    <p:sldId id="3931" r:id="rId38"/>
    <p:sldId id="3934" r:id="rId39"/>
    <p:sldId id="3935" r:id="rId40"/>
    <p:sldId id="3987" r:id="rId41"/>
    <p:sldId id="3936" r:id="rId42"/>
    <p:sldId id="3937" r:id="rId43"/>
    <p:sldId id="3938" r:id="rId44"/>
    <p:sldId id="3941" r:id="rId45"/>
    <p:sldId id="3988" r:id="rId46"/>
    <p:sldId id="3940" r:id="rId47"/>
    <p:sldId id="3939" r:id="rId48"/>
    <p:sldId id="3996" r:id="rId49"/>
    <p:sldId id="3971" r:id="rId5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4D6"/>
    <a:srgbClr val="FFFFCC"/>
    <a:srgbClr val="0000FF"/>
    <a:srgbClr val="E1A7C1"/>
    <a:srgbClr val="FFBE7D"/>
    <a:srgbClr val="FF9797"/>
    <a:srgbClr val="A2B9E2"/>
    <a:srgbClr val="F0E09A"/>
    <a:srgbClr val="ADF9F7"/>
    <a:srgbClr val="C2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9" autoAdjust="0"/>
    <p:restoredTop sz="94660"/>
  </p:normalViewPr>
  <p:slideViewPr>
    <p:cSldViewPr snapToGrid="0" showGuides="1">
      <p:cViewPr varScale="1">
        <p:scale>
          <a:sx n="113" d="100"/>
          <a:sy n="113" d="100"/>
        </p:scale>
        <p:origin x="522" y="114"/>
      </p:cViewPr>
      <p:guideLst>
        <p:guide orient="horz" pos="2376"/>
        <p:guide pos="3840"/>
      </p:guideLst>
    </p:cSldViewPr>
  </p:slideViewPr>
  <p:notesTextViewPr>
    <p:cViewPr>
      <p:scale>
        <a:sx n="1" d="1"/>
        <a:sy n="1" d="1"/>
      </p:scale>
      <p:origin x="0" y="0"/>
    </p:cViewPr>
  </p:notesTextViewPr>
  <p:sorterViewPr>
    <p:cViewPr varScale="1">
      <p:scale>
        <a:sx n="100" d="100"/>
        <a:sy n="100" d="100"/>
      </p:scale>
      <p:origin x="0" y="-5592"/>
    </p:cViewPr>
  </p:sorter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B1A679-998D-4AF7-81DA-37EFC186D1B8}"/>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a:extLst>
              <a:ext uri="{FF2B5EF4-FFF2-40B4-BE49-F238E27FC236}">
                <a16:creationId xmlns:a16="http://schemas.microsoft.com/office/drawing/2014/main" id="{AE181D35-00E6-4336-9842-DCA58DEBF9D3}"/>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01CFCC57-32F4-4C75-82C6-C4434E09ABED}" type="datetimeFigureOut">
              <a:rPr lang="en-US" smtClean="0"/>
              <a:t>7/25/2024</a:t>
            </a:fld>
            <a:endParaRPr lang="en-US"/>
          </a:p>
        </p:txBody>
      </p:sp>
      <p:sp>
        <p:nvSpPr>
          <p:cNvPr id="4" name="Footer Placeholder 3">
            <a:extLst>
              <a:ext uri="{FF2B5EF4-FFF2-40B4-BE49-F238E27FC236}">
                <a16:creationId xmlns:a16="http://schemas.microsoft.com/office/drawing/2014/main" id="{9549A602-A569-4F70-B61A-37B22BDB665E}"/>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1154D00-0949-4BF8-89D6-64723B6898ED}"/>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3A333877-85D4-4704-8FE8-88CBC7A2CAA1}" type="slidenum">
              <a:rPr lang="en-US" smtClean="0"/>
              <a:t>‹#›</a:t>
            </a:fld>
            <a:endParaRPr lang="en-US"/>
          </a:p>
        </p:txBody>
      </p:sp>
    </p:spTree>
    <p:extLst>
      <p:ext uri="{BB962C8B-B14F-4D97-AF65-F5344CB8AC3E}">
        <p14:creationId xmlns:p14="http://schemas.microsoft.com/office/powerpoint/2010/main" val="105592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580D6E7-B569-4C85-92F0-D9173FFB3CB0}" type="datetimeFigureOut">
              <a:rPr lang="en-US" smtClean="0"/>
              <a:t>7/25/2024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8A80E036-2AD3-40EE-8A71-C2A4E931E2BE}" type="slidenum">
              <a:rPr lang="en-US" smtClean="0"/>
              <a:t>‹#›</a:t>
            </a:fld>
            <a:endParaRPr lang="en-US"/>
          </a:p>
        </p:txBody>
      </p:sp>
    </p:spTree>
    <p:extLst>
      <p:ext uri="{BB962C8B-B14F-4D97-AF65-F5344CB8AC3E}">
        <p14:creationId xmlns:p14="http://schemas.microsoft.com/office/powerpoint/2010/main" val="87257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234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2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352513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467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883749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79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9734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3A191D8E-47B0-405D-920C-8D51A58133B6}" type="datetime1">
              <a:rPr lang="en-GB" smtClean="0"/>
              <a:pPr lvl="0"/>
              <a:t>25/07/2024</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1A554B06-B943-4E25-B4D8-6F9A1AEFD471}" type="slidenum">
              <a:rPr lang="en-CY" smtClean="0"/>
              <a:t>‹#›</a:t>
            </a:fld>
            <a:endParaRPr lang="en-CY"/>
          </a:p>
        </p:txBody>
      </p:sp>
    </p:spTree>
    <p:extLst>
      <p:ext uri="{BB962C8B-B14F-4D97-AF65-F5344CB8AC3E}">
        <p14:creationId xmlns:p14="http://schemas.microsoft.com/office/powerpoint/2010/main" val="5160953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884286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5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055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1" name="Group 20">
            <a:extLst>
              <a:ext uri="{FF2B5EF4-FFF2-40B4-BE49-F238E27FC236}">
                <a16:creationId xmlns:a16="http://schemas.microsoft.com/office/drawing/2014/main" id="{28E8101D-6ADB-4F0A-84F5-66141FAE637D}"/>
              </a:ext>
            </a:extLst>
          </p:cNvPr>
          <p:cNvGrpSpPr/>
          <p:nvPr userDrawn="1"/>
        </p:nvGrpSpPr>
        <p:grpSpPr>
          <a:xfrm>
            <a:off x="10520822" y="5638800"/>
            <a:ext cx="1471154" cy="1132150"/>
            <a:chOff x="-707925" y="3668339"/>
            <a:chExt cx="3880686" cy="2986443"/>
          </a:xfrm>
        </p:grpSpPr>
        <p:sp>
          <p:nvSpPr>
            <p:cNvPr id="13" name="Freeform: Shape 12">
              <a:extLst>
                <a:ext uri="{FF2B5EF4-FFF2-40B4-BE49-F238E27FC236}">
                  <a16:creationId xmlns:a16="http://schemas.microsoft.com/office/drawing/2014/main" id="{1ED80D3C-B01A-4944-AB73-25EB125B29B7}"/>
                </a:ext>
              </a:extLst>
            </p:cNvPr>
            <p:cNvSpPr/>
            <p:nvPr userDrawn="1"/>
          </p:nvSpPr>
          <p:spPr>
            <a:xfrm>
              <a:off x="445029" y="4915650"/>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4 h 2765218"/>
                <a:gd name="connsiteX13" fmla="*/ 3557306 w 4643235"/>
                <a:gd name="connsiteY13" fmla="*/ 91958 h 2765218"/>
                <a:gd name="connsiteX14" fmla="*/ 3531403 w 4643235"/>
                <a:gd name="connsiteY14" fmla="*/ 50512 h 2765218"/>
                <a:gd name="connsiteX15" fmla="*/ 3445920 w 4643235"/>
                <a:gd name="connsiteY15" fmla="*/ 21370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8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5 w 4643235"/>
                <a:gd name="connsiteY45" fmla="*/ 1021253 h 2765218"/>
                <a:gd name="connsiteX46" fmla="*/ 14330 w 4643235"/>
                <a:gd name="connsiteY46" fmla="*/ 1038090 h 2765218"/>
                <a:gd name="connsiteX47" fmla="*/ 2673 w 4643235"/>
                <a:gd name="connsiteY47" fmla="*/ 1058165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0"/>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7"/>
                    <a:pt x="4000907" y="291416"/>
                    <a:pt x="3925139" y="290121"/>
                  </a:cubicBezTo>
                  <a:cubicBezTo>
                    <a:pt x="3892759" y="289474"/>
                    <a:pt x="3862322" y="284293"/>
                    <a:pt x="3832533" y="271341"/>
                  </a:cubicBezTo>
                  <a:cubicBezTo>
                    <a:pt x="3741870" y="231190"/>
                    <a:pt x="3649912" y="193630"/>
                    <a:pt x="3558602" y="154774"/>
                  </a:cubicBezTo>
                  <a:cubicBezTo>
                    <a:pt x="3557954" y="134051"/>
                    <a:pt x="3557306" y="112681"/>
                    <a:pt x="3557306" y="91958"/>
                  </a:cubicBezTo>
                  <a:cubicBezTo>
                    <a:pt x="3562487" y="69292"/>
                    <a:pt x="3546945" y="58931"/>
                    <a:pt x="3531403" y="50512"/>
                  </a:cubicBezTo>
                  <a:cubicBezTo>
                    <a:pt x="3504852" y="36265"/>
                    <a:pt x="3475062" y="28494"/>
                    <a:pt x="3445920" y="21370"/>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5"/>
                    <a:pt x="2084034" y="287531"/>
                  </a:cubicBezTo>
                  <a:cubicBezTo>
                    <a:pt x="2063959" y="297892"/>
                    <a:pt x="2047769" y="311492"/>
                    <a:pt x="2059426" y="337396"/>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8"/>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0"/>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5" y="1021253"/>
                  </a:cubicBezTo>
                  <a:cubicBezTo>
                    <a:pt x="60309" y="1027729"/>
                    <a:pt x="38938" y="1040033"/>
                    <a:pt x="14330" y="1038090"/>
                  </a:cubicBezTo>
                  <a:cubicBezTo>
                    <a:pt x="-8336" y="1033557"/>
                    <a:pt x="2673" y="1052337"/>
                    <a:pt x="2673" y="1058165"/>
                  </a:cubicBezTo>
                  <a:cubicBezTo>
                    <a:pt x="2025" y="1437654"/>
                    <a:pt x="2025" y="1816496"/>
                    <a:pt x="1378" y="2195985"/>
                  </a:cubicBezTo>
                  <a:cubicBezTo>
                    <a:pt x="1378" y="2220593"/>
                    <a:pt x="9149" y="2230955"/>
                    <a:pt x="31167" y="2240021"/>
                  </a:cubicBezTo>
                  <a:cubicBezTo>
                    <a:pt x="345249" y="2366302"/>
                    <a:pt x="659332" y="2493229"/>
                    <a:pt x="973414" y="2620158"/>
                  </a:cubicBezTo>
                  <a:cubicBezTo>
                    <a:pt x="1090628" y="2667432"/>
                    <a:pt x="1207842" y="2714059"/>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7" y="2321617"/>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4"/>
            </a:solidFill>
            <a:ln w="64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F3DBB5-B2C7-41CE-A9B3-0FA946F10ECD}"/>
                </a:ext>
              </a:extLst>
            </p:cNvPr>
            <p:cNvSpPr/>
            <p:nvPr userDrawn="1"/>
          </p:nvSpPr>
          <p:spPr>
            <a:xfrm>
              <a:off x="444406" y="4965580"/>
              <a:ext cx="2032824" cy="1286008"/>
            </a:xfrm>
            <a:custGeom>
              <a:avLst/>
              <a:gdLst>
                <a:gd name="connsiteX0" fmla="*/ 847598 w 2032824"/>
                <a:gd name="connsiteY0" fmla="*/ 490873 h 1286008"/>
                <a:gd name="connsiteX1" fmla="*/ 847598 w 2032824"/>
                <a:gd name="connsiteY1" fmla="*/ 549229 h 1286008"/>
                <a:gd name="connsiteX2" fmla="*/ 847911 w 2032824"/>
                <a:gd name="connsiteY2" fmla="*/ 578875 h 1286008"/>
                <a:gd name="connsiteX3" fmla="*/ 817640 w 2032824"/>
                <a:gd name="connsiteY3" fmla="*/ 624436 h 1286008"/>
                <a:gd name="connsiteX4" fmla="*/ 711852 w 2032824"/>
                <a:gd name="connsiteY4" fmla="*/ 648152 h 1286008"/>
                <a:gd name="connsiteX5" fmla="*/ 588275 w 2032824"/>
                <a:gd name="connsiteY5" fmla="*/ 639727 h 1286008"/>
                <a:gd name="connsiteX6" fmla="*/ 529919 w 2032824"/>
                <a:gd name="connsiteY6" fmla="*/ 616634 h 1286008"/>
                <a:gd name="connsiteX7" fmla="*/ 522430 w 2032824"/>
                <a:gd name="connsiteY7" fmla="*/ 602903 h 1286008"/>
                <a:gd name="connsiteX8" fmla="*/ 522430 w 2032824"/>
                <a:gd name="connsiteY8" fmla="*/ 493994 h 1286008"/>
                <a:gd name="connsiteX9" fmla="*/ 847598 w 2032824"/>
                <a:gd name="connsiteY9" fmla="*/ 490873 h 1286008"/>
                <a:gd name="connsiteX10" fmla="*/ 6905 w 2032824"/>
                <a:gd name="connsiteY10" fmla="*/ 455923 h 1286008"/>
                <a:gd name="connsiteX11" fmla="*/ 10961 w 2032824"/>
                <a:gd name="connsiteY11" fmla="*/ 463724 h 1286008"/>
                <a:gd name="connsiteX12" fmla="*/ 157318 w 2032824"/>
                <a:gd name="connsiteY12" fmla="*/ 523640 h 1286008"/>
                <a:gd name="connsiteX13" fmla="*/ 497778 w 2032824"/>
                <a:gd name="connsiteY13" fmla="*/ 663444 h 1286008"/>
                <a:gd name="connsiteX14" fmla="*/ 628844 w 2032824"/>
                <a:gd name="connsiteY14" fmla="*/ 716807 h 1286008"/>
                <a:gd name="connsiteX15" fmla="*/ 641638 w 2032824"/>
                <a:gd name="connsiteY15" fmla="*/ 734282 h 1286008"/>
                <a:gd name="connsiteX16" fmla="*/ 641327 w 2032824"/>
                <a:gd name="connsiteY16" fmla="*/ 1272589 h 1286008"/>
                <a:gd name="connsiteX17" fmla="*/ 638518 w 2032824"/>
                <a:gd name="connsiteY17" fmla="*/ 1286008 h 1286008"/>
                <a:gd name="connsiteX18" fmla="*/ 469069 w 2032824"/>
                <a:gd name="connsiteY18" fmla="*/ 1218290 h 1286008"/>
                <a:gd name="connsiteX19" fmla="*/ 15018 w 2032824"/>
                <a:gd name="connsiteY19" fmla="*/ 1035110 h 1286008"/>
                <a:gd name="connsiteX20" fmla="*/ 663 w 2032824"/>
                <a:gd name="connsiteY20" fmla="*/ 1013889 h 1286008"/>
                <a:gd name="connsiteX21" fmla="*/ 1287 w 2032824"/>
                <a:gd name="connsiteY21" fmla="*/ 465596 h 1286008"/>
                <a:gd name="connsiteX22" fmla="*/ 6905 w 2032824"/>
                <a:gd name="connsiteY22" fmla="*/ 455923 h 1286008"/>
                <a:gd name="connsiteX23" fmla="*/ 1253279 w 2032824"/>
                <a:gd name="connsiteY23" fmla="*/ 374786 h 1286008"/>
                <a:gd name="connsiteX24" fmla="*/ 1253279 w 2032824"/>
                <a:gd name="connsiteY24" fmla="*/ 481512 h 1286008"/>
                <a:gd name="connsiteX25" fmla="*/ 1242980 w 2032824"/>
                <a:gd name="connsiteY25" fmla="*/ 495242 h 1286008"/>
                <a:gd name="connsiteX26" fmla="*/ 1157788 w 2032824"/>
                <a:gd name="connsiteY26" fmla="*/ 525512 h 1286008"/>
                <a:gd name="connsiteX27" fmla="*/ 990835 w 2032824"/>
                <a:gd name="connsiteY27" fmla="*/ 520519 h 1286008"/>
                <a:gd name="connsiteX28" fmla="*/ 934352 w 2032824"/>
                <a:gd name="connsiteY28" fmla="*/ 496490 h 1286008"/>
                <a:gd name="connsiteX29" fmla="*/ 927798 w 2032824"/>
                <a:gd name="connsiteY29" fmla="*/ 483696 h 1286008"/>
                <a:gd name="connsiteX30" fmla="*/ 927798 w 2032824"/>
                <a:gd name="connsiteY30" fmla="*/ 385709 h 1286008"/>
                <a:gd name="connsiteX31" fmla="*/ 935600 w 2032824"/>
                <a:gd name="connsiteY31" fmla="*/ 378531 h 1286008"/>
                <a:gd name="connsiteX32" fmla="*/ 1014864 w 2032824"/>
                <a:gd name="connsiteY32" fmla="*/ 401624 h 1286008"/>
                <a:gd name="connsiteX33" fmla="*/ 1094127 w 2032824"/>
                <a:gd name="connsiteY33" fmla="*/ 406616 h 1286008"/>
                <a:gd name="connsiteX34" fmla="*/ 1230498 w 2032824"/>
                <a:gd name="connsiteY34" fmla="*/ 386957 h 1286008"/>
                <a:gd name="connsiteX35" fmla="*/ 1253279 w 2032824"/>
                <a:gd name="connsiteY35" fmla="*/ 374786 h 1286008"/>
                <a:gd name="connsiteX36" fmla="*/ 517438 w 2032824"/>
                <a:gd name="connsiteY36" fmla="*/ 344828 h 1286008"/>
                <a:gd name="connsiteX37" fmla="*/ 517438 w 2032824"/>
                <a:gd name="connsiteY37" fmla="*/ 420035 h 1286008"/>
                <a:gd name="connsiteX38" fmla="*/ 517438 w 2032824"/>
                <a:gd name="connsiteY38" fmla="*/ 434078 h 1286008"/>
                <a:gd name="connsiteX39" fmla="*/ 489040 w 2032824"/>
                <a:gd name="connsiteY39" fmla="*/ 477767 h 1286008"/>
                <a:gd name="connsiteX40" fmla="*/ 377010 w 2032824"/>
                <a:gd name="connsiteY40" fmla="*/ 502420 h 1286008"/>
                <a:gd name="connsiteX41" fmla="*/ 242199 w 2032824"/>
                <a:gd name="connsiteY41" fmla="*/ 489937 h 1286008"/>
                <a:gd name="connsiteX42" fmla="*/ 234710 w 2032824"/>
                <a:gd name="connsiteY42" fmla="*/ 487753 h 1286008"/>
                <a:gd name="connsiteX43" fmla="*/ 191645 w 2032824"/>
                <a:gd name="connsiteY43" fmla="*/ 425964 h 1286008"/>
                <a:gd name="connsiteX44" fmla="*/ 191333 w 2032824"/>
                <a:gd name="connsiteY44" fmla="*/ 401624 h 1286008"/>
                <a:gd name="connsiteX45" fmla="*/ 191645 w 2032824"/>
                <a:gd name="connsiteY45" fmla="*/ 359495 h 1286008"/>
                <a:gd name="connsiteX46" fmla="*/ 194454 w 2032824"/>
                <a:gd name="connsiteY46" fmla="*/ 347637 h 1286008"/>
                <a:gd name="connsiteX47" fmla="*/ 271221 w 2032824"/>
                <a:gd name="connsiteY47" fmla="*/ 373226 h 1286008"/>
                <a:gd name="connsiteX48" fmla="*/ 378882 w 2032824"/>
                <a:gd name="connsiteY48" fmla="*/ 378531 h 1286008"/>
                <a:gd name="connsiteX49" fmla="*/ 482487 w 2032824"/>
                <a:gd name="connsiteY49" fmla="*/ 363240 h 1286008"/>
                <a:gd name="connsiteX50" fmla="*/ 517438 w 2032824"/>
                <a:gd name="connsiteY50" fmla="*/ 344828 h 1286008"/>
                <a:gd name="connsiteX51" fmla="*/ 1650535 w 2032824"/>
                <a:gd name="connsiteY51" fmla="*/ 252458 h 1286008"/>
                <a:gd name="connsiteX52" fmla="*/ 1650535 w 2032824"/>
                <a:gd name="connsiteY52" fmla="*/ 356999 h 1286008"/>
                <a:gd name="connsiteX53" fmla="*/ 1634931 w 2032824"/>
                <a:gd name="connsiteY53" fmla="*/ 378844 h 1286008"/>
                <a:gd name="connsiteX54" fmla="*/ 1554419 w 2032824"/>
                <a:gd name="connsiteY54" fmla="*/ 406930 h 1286008"/>
                <a:gd name="connsiteX55" fmla="*/ 1458304 w 2032824"/>
                <a:gd name="connsiteY55" fmla="*/ 412235 h 1286008"/>
                <a:gd name="connsiteX56" fmla="*/ 1342841 w 2032824"/>
                <a:gd name="connsiteY56" fmla="*/ 386334 h 1286008"/>
                <a:gd name="connsiteX57" fmla="*/ 1324742 w 2032824"/>
                <a:gd name="connsiteY57" fmla="*/ 357624 h 1286008"/>
                <a:gd name="connsiteX58" fmla="*/ 1325054 w 2032824"/>
                <a:gd name="connsiteY58" fmla="*/ 267437 h 1286008"/>
                <a:gd name="connsiteX59" fmla="*/ 1334728 w 2032824"/>
                <a:gd name="connsiteY59" fmla="*/ 261820 h 1286008"/>
                <a:gd name="connsiteX60" fmla="*/ 1408374 w 2032824"/>
                <a:gd name="connsiteY60" fmla="*/ 282729 h 1286008"/>
                <a:gd name="connsiteX61" fmla="*/ 1505738 w 2032824"/>
                <a:gd name="connsiteY61" fmla="*/ 288033 h 1286008"/>
                <a:gd name="connsiteX62" fmla="*/ 1628066 w 2032824"/>
                <a:gd name="connsiteY62" fmla="*/ 268062 h 1286008"/>
                <a:gd name="connsiteX63" fmla="*/ 1650535 w 2032824"/>
                <a:gd name="connsiteY63" fmla="*/ 252458 h 1286008"/>
                <a:gd name="connsiteX64" fmla="*/ 917189 w 2032824"/>
                <a:gd name="connsiteY64" fmla="*/ 228429 h 1286008"/>
                <a:gd name="connsiteX65" fmla="*/ 916565 w 2032824"/>
                <a:gd name="connsiteY65" fmla="*/ 337651 h 1286008"/>
                <a:gd name="connsiteX66" fmla="*/ 889416 w 2032824"/>
                <a:gd name="connsiteY66" fmla="*/ 362617 h 1286008"/>
                <a:gd name="connsiteX67" fmla="*/ 787996 w 2032824"/>
                <a:gd name="connsiteY67" fmla="*/ 387270 h 1286008"/>
                <a:gd name="connsiteX68" fmla="*/ 702178 w 2032824"/>
                <a:gd name="connsiteY68" fmla="*/ 386645 h 1286008"/>
                <a:gd name="connsiteX69" fmla="*/ 601694 w 2032824"/>
                <a:gd name="connsiteY69" fmla="*/ 357936 h 1286008"/>
                <a:gd name="connsiteX70" fmla="*/ 589524 w 2032824"/>
                <a:gd name="connsiteY70" fmla="*/ 336403 h 1286008"/>
                <a:gd name="connsiteX71" fmla="*/ 589836 w 2032824"/>
                <a:gd name="connsiteY71" fmla="*/ 280856 h 1286008"/>
                <a:gd name="connsiteX72" fmla="*/ 592645 w 2032824"/>
                <a:gd name="connsiteY72" fmla="*/ 234046 h 1286008"/>
                <a:gd name="connsiteX73" fmla="*/ 717781 w 2032824"/>
                <a:gd name="connsiteY73" fmla="*/ 262444 h 1286008"/>
                <a:gd name="connsiteX74" fmla="*/ 797669 w 2032824"/>
                <a:gd name="connsiteY74" fmla="*/ 262444 h 1286008"/>
                <a:gd name="connsiteX75" fmla="*/ 890664 w 2032824"/>
                <a:gd name="connsiteY75" fmla="*/ 245904 h 1286008"/>
                <a:gd name="connsiteX76" fmla="*/ 917189 w 2032824"/>
                <a:gd name="connsiteY76" fmla="*/ 228429 h 1286008"/>
                <a:gd name="connsiteX77" fmla="*/ 2032186 w 2032824"/>
                <a:gd name="connsiteY77" fmla="*/ 138243 h 1286008"/>
                <a:gd name="connsiteX78" fmla="*/ 2032810 w 2032824"/>
                <a:gd name="connsiteY78" fmla="*/ 164456 h 1286008"/>
                <a:gd name="connsiteX79" fmla="*/ 2032810 w 2032824"/>
                <a:gd name="connsiteY79" fmla="*/ 237791 h 1286008"/>
                <a:gd name="connsiteX80" fmla="*/ 2019079 w 2032824"/>
                <a:gd name="connsiteY80" fmla="*/ 263069 h 1286008"/>
                <a:gd name="connsiteX81" fmla="*/ 1927333 w 2032824"/>
                <a:gd name="connsiteY81" fmla="*/ 293339 h 1286008"/>
                <a:gd name="connsiteX82" fmla="*/ 1858367 w 2032824"/>
                <a:gd name="connsiteY82" fmla="*/ 298332 h 1286008"/>
                <a:gd name="connsiteX83" fmla="*/ 1741344 w 2032824"/>
                <a:gd name="connsiteY83" fmla="*/ 278360 h 1286008"/>
                <a:gd name="connsiteX84" fmla="*/ 1734167 w 2032824"/>
                <a:gd name="connsiteY84" fmla="*/ 275551 h 1286008"/>
                <a:gd name="connsiteX85" fmla="*/ 1706706 w 2032824"/>
                <a:gd name="connsiteY85" fmla="*/ 234358 h 1286008"/>
                <a:gd name="connsiteX86" fmla="*/ 1707330 w 2032824"/>
                <a:gd name="connsiteY86" fmla="*/ 140427 h 1286008"/>
                <a:gd name="connsiteX87" fmla="*/ 1778480 w 2032824"/>
                <a:gd name="connsiteY87" fmla="*/ 165704 h 1286008"/>
                <a:gd name="connsiteX88" fmla="*/ 1923276 w 2032824"/>
                <a:gd name="connsiteY88" fmla="*/ 169761 h 1286008"/>
                <a:gd name="connsiteX89" fmla="*/ 1992866 w 2032824"/>
                <a:gd name="connsiteY89" fmla="*/ 158527 h 1286008"/>
                <a:gd name="connsiteX90" fmla="*/ 2032186 w 2032824"/>
                <a:gd name="connsiteY90" fmla="*/ 138243 h 1286008"/>
                <a:gd name="connsiteX91" fmla="*/ 1312883 w 2032824"/>
                <a:gd name="connsiteY91" fmla="*/ 117335 h 1286008"/>
                <a:gd name="connsiteX92" fmla="*/ 1315067 w 2032824"/>
                <a:gd name="connsiteY92" fmla="*/ 126697 h 1286008"/>
                <a:gd name="connsiteX93" fmla="*/ 1315379 w 2032824"/>
                <a:gd name="connsiteY93" fmla="*/ 214386 h 1286008"/>
                <a:gd name="connsiteX94" fmla="*/ 1301648 w 2032824"/>
                <a:gd name="connsiteY94" fmla="*/ 239975 h 1286008"/>
                <a:gd name="connsiteX95" fmla="*/ 1222385 w 2032824"/>
                <a:gd name="connsiteY95" fmla="*/ 268061 h 1286008"/>
                <a:gd name="connsiteX96" fmla="*/ 1114724 w 2032824"/>
                <a:gd name="connsiteY96" fmla="*/ 272742 h 1286008"/>
                <a:gd name="connsiteX97" fmla="*/ 1001445 w 2032824"/>
                <a:gd name="connsiteY97" fmla="*/ 243096 h 1286008"/>
                <a:gd name="connsiteX98" fmla="*/ 989586 w 2032824"/>
                <a:gd name="connsiteY98" fmla="*/ 220939 h 1286008"/>
                <a:gd name="connsiteX99" fmla="*/ 989586 w 2032824"/>
                <a:gd name="connsiteY99" fmla="*/ 159151 h 1286008"/>
                <a:gd name="connsiteX100" fmla="*/ 992707 w 2032824"/>
                <a:gd name="connsiteY100" fmla="*/ 118271 h 1286008"/>
                <a:gd name="connsiteX101" fmla="*/ 1068538 w 2032824"/>
                <a:gd name="connsiteY101" fmla="*/ 143548 h 1286008"/>
                <a:gd name="connsiteX102" fmla="*/ 1181504 w 2032824"/>
                <a:gd name="connsiteY102" fmla="*/ 148853 h 1286008"/>
                <a:gd name="connsiteX103" fmla="*/ 1295719 w 2032824"/>
                <a:gd name="connsiteY103" fmla="*/ 128569 h 1286008"/>
                <a:gd name="connsiteX104" fmla="*/ 1312883 w 2032824"/>
                <a:gd name="connsiteY104" fmla="*/ 117335 h 1286008"/>
                <a:gd name="connsiteX105" fmla="*/ 1714195 w 2032824"/>
                <a:gd name="connsiteY105" fmla="*/ 0 h 1286008"/>
                <a:gd name="connsiteX106" fmla="*/ 1715443 w 2032824"/>
                <a:gd name="connsiteY106" fmla="*/ 29958 h 1286008"/>
                <a:gd name="connsiteX107" fmla="*/ 1715443 w 2032824"/>
                <a:gd name="connsiteY107" fmla="*/ 97051 h 1286008"/>
                <a:gd name="connsiteX108" fmla="*/ 1700152 w 2032824"/>
                <a:gd name="connsiteY108" fmla="*/ 125762 h 1286008"/>
                <a:gd name="connsiteX109" fmla="*/ 1615583 w 2032824"/>
                <a:gd name="connsiteY109" fmla="*/ 154159 h 1286008"/>
                <a:gd name="connsiteX110" fmla="*/ 1437708 w 2032824"/>
                <a:gd name="connsiteY110" fmla="*/ 144485 h 1286008"/>
                <a:gd name="connsiteX111" fmla="*/ 1430218 w 2032824"/>
                <a:gd name="connsiteY111" fmla="*/ 142301 h 1286008"/>
                <a:gd name="connsiteX112" fmla="*/ 1389650 w 2032824"/>
                <a:gd name="connsiteY112" fmla="*/ 83633 h 1286008"/>
                <a:gd name="connsiteX113" fmla="*/ 1389026 w 2032824"/>
                <a:gd name="connsiteY113" fmla="*/ 37135 h 1286008"/>
                <a:gd name="connsiteX114" fmla="*/ 1391523 w 2032824"/>
                <a:gd name="connsiteY114" fmla="*/ 4057 h 1286008"/>
                <a:gd name="connsiteX115" fmla="*/ 1521340 w 2032824"/>
                <a:gd name="connsiteY115" fmla="*/ 33079 h 1286008"/>
                <a:gd name="connsiteX116" fmla="*/ 1655215 w 2032824"/>
                <a:gd name="connsiteY116" fmla="*/ 25277 h 1286008"/>
                <a:gd name="connsiteX117" fmla="*/ 1714195 w 2032824"/>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4" h="1286008">
                  <a:moveTo>
                    <a:pt x="847598" y="490873"/>
                  </a:moveTo>
                  <a:cubicBezTo>
                    <a:pt x="847598" y="511157"/>
                    <a:pt x="847598" y="530193"/>
                    <a:pt x="847598" y="549229"/>
                  </a:cubicBezTo>
                  <a:cubicBezTo>
                    <a:pt x="847598" y="559215"/>
                    <a:pt x="846350" y="569201"/>
                    <a:pt x="847911" y="578875"/>
                  </a:cubicBezTo>
                  <a:cubicBezTo>
                    <a:pt x="852279" y="604152"/>
                    <a:pt x="837300" y="615386"/>
                    <a:pt x="817640" y="624436"/>
                  </a:cubicBezTo>
                  <a:cubicBezTo>
                    <a:pt x="783938" y="639415"/>
                    <a:pt x="748363" y="644408"/>
                    <a:pt x="711852" y="648152"/>
                  </a:cubicBezTo>
                  <a:cubicBezTo>
                    <a:pt x="670035" y="652209"/>
                    <a:pt x="628843" y="647841"/>
                    <a:pt x="588275" y="639727"/>
                  </a:cubicBezTo>
                  <a:cubicBezTo>
                    <a:pt x="567679" y="635358"/>
                    <a:pt x="547707" y="628804"/>
                    <a:pt x="529919" y="616634"/>
                  </a:cubicBezTo>
                  <a:cubicBezTo>
                    <a:pt x="524927" y="613202"/>
                    <a:pt x="522430" y="609145"/>
                    <a:pt x="522430" y="602903"/>
                  </a:cubicBezTo>
                  <a:cubicBezTo>
                    <a:pt x="522742" y="566704"/>
                    <a:pt x="522430" y="531129"/>
                    <a:pt x="522430" y="493994"/>
                  </a:cubicBezTo>
                  <a:cubicBezTo>
                    <a:pt x="610431" y="535810"/>
                    <a:pt x="788931" y="534250"/>
                    <a:pt x="847598" y="490873"/>
                  </a:cubicBezTo>
                  <a:close/>
                  <a:moveTo>
                    <a:pt x="6905" y="455923"/>
                  </a:moveTo>
                  <a:cubicBezTo>
                    <a:pt x="2535" y="461228"/>
                    <a:pt x="7529" y="462476"/>
                    <a:pt x="10961" y="463724"/>
                  </a:cubicBezTo>
                  <a:cubicBezTo>
                    <a:pt x="59643" y="483696"/>
                    <a:pt x="108637" y="503668"/>
                    <a:pt x="157318" y="523640"/>
                  </a:cubicBezTo>
                  <a:cubicBezTo>
                    <a:pt x="270909" y="570137"/>
                    <a:pt x="384188" y="616946"/>
                    <a:pt x="497778" y="663444"/>
                  </a:cubicBezTo>
                  <a:cubicBezTo>
                    <a:pt x="541467" y="681231"/>
                    <a:pt x="584843" y="699331"/>
                    <a:pt x="628844" y="716807"/>
                  </a:cubicBezTo>
                  <a:cubicBezTo>
                    <a:pt x="637582" y="720239"/>
                    <a:pt x="641638" y="724296"/>
                    <a:pt x="641638" y="734282"/>
                  </a:cubicBezTo>
                  <a:cubicBezTo>
                    <a:pt x="641327" y="913718"/>
                    <a:pt x="641327" y="1093154"/>
                    <a:pt x="641327" y="1272589"/>
                  </a:cubicBezTo>
                  <a:cubicBezTo>
                    <a:pt x="641327" y="1277270"/>
                    <a:pt x="642887" y="1282263"/>
                    <a:pt x="638518" y="1286008"/>
                  </a:cubicBezTo>
                  <a:cubicBezTo>
                    <a:pt x="582035" y="1263539"/>
                    <a:pt x="525552" y="1241071"/>
                    <a:pt x="469069" y="1218290"/>
                  </a:cubicBezTo>
                  <a:cubicBezTo>
                    <a:pt x="317719" y="1157126"/>
                    <a:pt x="166368" y="1095962"/>
                    <a:pt x="15018" y="1035110"/>
                  </a:cubicBezTo>
                  <a:cubicBezTo>
                    <a:pt x="4408" y="1030741"/>
                    <a:pt x="663" y="1026060"/>
                    <a:pt x="663" y="1013889"/>
                  </a:cubicBezTo>
                  <a:cubicBezTo>
                    <a:pt x="1287" y="831021"/>
                    <a:pt x="976" y="648465"/>
                    <a:pt x="1287" y="465596"/>
                  </a:cubicBezTo>
                  <a:cubicBezTo>
                    <a:pt x="1287" y="462476"/>
                    <a:pt x="-4018" y="453426"/>
                    <a:pt x="6905" y="455923"/>
                  </a:cubicBezTo>
                  <a:close/>
                  <a:moveTo>
                    <a:pt x="1253279" y="374786"/>
                  </a:moveTo>
                  <a:cubicBezTo>
                    <a:pt x="1253279" y="411297"/>
                    <a:pt x="1253279" y="446248"/>
                    <a:pt x="1253279" y="481512"/>
                  </a:cubicBezTo>
                  <a:cubicBezTo>
                    <a:pt x="1253279" y="488689"/>
                    <a:pt x="1247974" y="491809"/>
                    <a:pt x="1242980" y="495242"/>
                  </a:cubicBezTo>
                  <a:cubicBezTo>
                    <a:pt x="1217392" y="513342"/>
                    <a:pt x="1187746" y="520519"/>
                    <a:pt x="1157788" y="525512"/>
                  </a:cubicBezTo>
                  <a:cubicBezTo>
                    <a:pt x="1101929" y="535186"/>
                    <a:pt x="1046070" y="533314"/>
                    <a:pt x="990835" y="520519"/>
                  </a:cubicBezTo>
                  <a:cubicBezTo>
                    <a:pt x="971175" y="515838"/>
                    <a:pt x="950891" y="510221"/>
                    <a:pt x="934352" y="496490"/>
                  </a:cubicBezTo>
                  <a:cubicBezTo>
                    <a:pt x="929983" y="492746"/>
                    <a:pt x="927486" y="489625"/>
                    <a:pt x="927798" y="483696"/>
                  </a:cubicBezTo>
                  <a:cubicBezTo>
                    <a:pt x="928110" y="450929"/>
                    <a:pt x="927798" y="418475"/>
                    <a:pt x="927798" y="385709"/>
                  </a:cubicBezTo>
                  <a:cubicBezTo>
                    <a:pt x="927798" y="380715"/>
                    <a:pt x="927174" y="372914"/>
                    <a:pt x="935600" y="378531"/>
                  </a:cubicBezTo>
                  <a:cubicBezTo>
                    <a:pt x="959629" y="394446"/>
                    <a:pt x="987714" y="397879"/>
                    <a:pt x="1014864" y="401624"/>
                  </a:cubicBezTo>
                  <a:cubicBezTo>
                    <a:pt x="1041076" y="405057"/>
                    <a:pt x="1067914" y="407865"/>
                    <a:pt x="1094127" y="406616"/>
                  </a:cubicBezTo>
                  <a:cubicBezTo>
                    <a:pt x="1140000" y="404744"/>
                    <a:pt x="1186497" y="403808"/>
                    <a:pt x="1230498" y="386957"/>
                  </a:cubicBezTo>
                  <a:cubicBezTo>
                    <a:pt x="1238299" y="384148"/>
                    <a:pt x="1244853" y="379467"/>
                    <a:pt x="1253279" y="374786"/>
                  </a:cubicBezTo>
                  <a:close/>
                  <a:moveTo>
                    <a:pt x="517438" y="344828"/>
                  </a:moveTo>
                  <a:cubicBezTo>
                    <a:pt x="517438" y="371353"/>
                    <a:pt x="517438" y="395695"/>
                    <a:pt x="517438" y="420035"/>
                  </a:cubicBezTo>
                  <a:cubicBezTo>
                    <a:pt x="517438" y="424716"/>
                    <a:pt x="516501" y="429709"/>
                    <a:pt x="517438" y="434078"/>
                  </a:cubicBezTo>
                  <a:cubicBezTo>
                    <a:pt x="522743" y="458419"/>
                    <a:pt x="507764" y="469341"/>
                    <a:pt x="489040" y="477767"/>
                  </a:cubicBezTo>
                  <a:cubicBezTo>
                    <a:pt x="453465" y="493994"/>
                    <a:pt x="415706" y="501172"/>
                    <a:pt x="377010" y="502420"/>
                  </a:cubicBezTo>
                  <a:cubicBezTo>
                    <a:pt x="331449" y="503980"/>
                    <a:pt x="286200" y="503356"/>
                    <a:pt x="242199" y="489937"/>
                  </a:cubicBezTo>
                  <a:cubicBezTo>
                    <a:pt x="239703" y="489313"/>
                    <a:pt x="237206" y="488689"/>
                    <a:pt x="234710" y="487753"/>
                  </a:cubicBezTo>
                  <a:cubicBezTo>
                    <a:pt x="191645" y="471526"/>
                    <a:pt x="191957" y="471526"/>
                    <a:pt x="191645" y="425964"/>
                  </a:cubicBezTo>
                  <a:cubicBezTo>
                    <a:pt x="191645" y="417851"/>
                    <a:pt x="191333" y="409737"/>
                    <a:pt x="191333" y="401624"/>
                  </a:cubicBezTo>
                  <a:cubicBezTo>
                    <a:pt x="191333" y="387581"/>
                    <a:pt x="191333" y="373538"/>
                    <a:pt x="191645" y="359495"/>
                  </a:cubicBezTo>
                  <a:cubicBezTo>
                    <a:pt x="191957" y="355438"/>
                    <a:pt x="189461" y="350757"/>
                    <a:pt x="194454" y="347637"/>
                  </a:cubicBezTo>
                  <a:cubicBezTo>
                    <a:pt x="216922" y="365424"/>
                    <a:pt x="244384" y="369481"/>
                    <a:pt x="271221" y="373226"/>
                  </a:cubicBezTo>
                  <a:cubicBezTo>
                    <a:pt x="306796" y="378219"/>
                    <a:pt x="342995" y="380715"/>
                    <a:pt x="378882" y="378531"/>
                  </a:cubicBezTo>
                  <a:cubicBezTo>
                    <a:pt x="413833" y="376347"/>
                    <a:pt x="448784" y="374474"/>
                    <a:pt x="482487" y="363240"/>
                  </a:cubicBezTo>
                  <a:cubicBezTo>
                    <a:pt x="494345" y="359495"/>
                    <a:pt x="505892" y="355127"/>
                    <a:pt x="517438" y="344828"/>
                  </a:cubicBezTo>
                  <a:close/>
                  <a:moveTo>
                    <a:pt x="1650535" y="252458"/>
                  </a:moveTo>
                  <a:cubicBezTo>
                    <a:pt x="1650535" y="288970"/>
                    <a:pt x="1650222" y="322985"/>
                    <a:pt x="1650535" y="356999"/>
                  </a:cubicBezTo>
                  <a:cubicBezTo>
                    <a:pt x="1650535" y="368546"/>
                    <a:pt x="1642421" y="373539"/>
                    <a:pt x="1634931" y="378844"/>
                  </a:cubicBezTo>
                  <a:cubicBezTo>
                    <a:pt x="1610903" y="395696"/>
                    <a:pt x="1582817" y="401937"/>
                    <a:pt x="1554419" y="406930"/>
                  </a:cubicBezTo>
                  <a:cubicBezTo>
                    <a:pt x="1522589" y="412547"/>
                    <a:pt x="1490447" y="413795"/>
                    <a:pt x="1458304" y="412235"/>
                  </a:cubicBezTo>
                  <a:cubicBezTo>
                    <a:pt x="1418360" y="410050"/>
                    <a:pt x="1379353" y="404121"/>
                    <a:pt x="1342841" y="386334"/>
                  </a:cubicBezTo>
                  <a:cubicBezTo>
                    <a:pt x="1330671" y="380404"/>
                    <a:pt x="1324117" y="372915"/>
                    <a:pt x="1324742" y="357624"/>
                  </a:cubicBezTo>
                  <a:cubicBezTo>
                    <a:pt x="1326302" y="327666"/>
                    <a:pt x="1325366" y="297395"/>
                    <a:pt x="1325054" y="267437"/>
                  </a:cubicBezTo>
                  <a:cubicBezTo>
                    <a:pt x="1325054" y="259324"/>
                    <a:pt x="1325678" y="256203"/>
                    <a:pt x="1334728" y="261820"/>
                  </a:cubicBezTo>
                  <a:cubicBezTo>
                    <a:pt x="1357196" y="275551"/>
                    <a:pt x="1382785" y="279296"/>
                    <a:pt x="1408374" y="282729"/>
                  </a:cubicBezTo>
                  <a:cubicBezTo>
                    <a:pt x="1440517" y="287097"/>
                    <a:pt x="1473283" y="290218"/>
                    <a:pt x="1505738" y="288033"/>
                  </a:cubicBezTo>
                  <a:cubicBezTo>
                    <a:pt x="1546930" y="285225"/>
                    <a:pt x="1588434" y="283353"/>
                    <a:pt x="1628066" y="268062"/>
                  </a:cubicBezTo>
                  <a:cubicBezTo>
                    <a:pt x="1636180" y="265253"/>
                    <a:pt x="1642109" y="259324"/>
                    <a:pt x="1650535" y="252458"/>
                  </a:cubicBezTo>
                  <a:close/>
                  <a:moveTo>
                    <a:pt x="917189" y="228429"/>
                  </a:moveTo>
                  <a:cubicBezTo>
                    <a:pt x="917189" y="266813"/>
                    <a:pt x="918437" y="302388"/>
                    <a:pt x="916565" y="337651"/>
                  </a:cubicBezTo>
                  <a:cubicBezTo>
                    <a:pt x="915941" y="351694"/>
                    <a:pt x="900650" y="357311"/>
                    <a:pt x="889416" y="362617"/>
                  </a:cubicBezTo>
                  <a:cubicBezTo>
                    <a:pt x="857273" y="377596"/>
                    <a:pt x="822946" y="383837"/>
                    <a:pt x="787996" y="387270"/>
                  </a:cubicBezTo>
                  <a:cubicBezTo>
                    <a:pt x="759286" y="390078"/>
                    <a:pt x="730576" y="389454"/>
                    <a:pt x="702178" y="386645"/>
                  </a:cubicBezTo>
                  <a:cubicBezTo>
                    <a:pt x="666915" y="383213"/>
                    <a:pt x="632900" y="375724"/>
                    <a:pt x="601694" y="357936"/>
                  </a:cubicBezTo>
                  <a:cubicBezTo>
                    <a:pt x="593269" y="352943"/>
                    <a:pt x="588900" y="347013"/>
                    <a:pt x="589524" y="336403"/>
                  </a:cubicBezTo>
                  <a:cubicBezTo>
                    <a:pt x="590460" y="317992"/>
                    <a:pt x="589836" y="299580"/>
                    <a:pt x="589836" y="280856"/>
                  </a:cubicBezTo>
                  <a:cubicBezTo>
                    <a:pt x="593269" y="265565"/>
                    <a:pt x="587651" y="249337"/>
                    <a:pt x="592645" y="234046"/>
                  </a:cubicBezTo>
                  <a:cubicBezTo>
                    <a:pt x="631340" y="255891"/>
                    <a:pt x="674405" y="260572"/>
                    <a:pt x="717781" y="262444"/>
                  </a:cubicBezTo>
                  <a:cubicBezTo>
                    <a:pt x="744307" y="263380"/>
                    <a:pt x="771144" y="263692"/>
                    <a:pt x="797669" y="262444"/>
                  </a:cubicBezTo>
                  <a:cubicBezTo>
                    <a:pt x="829188" y="260884"/>
                    <a:pt x="860706" y="256203"/>
                    <a:pt x="890664" y="245904"/>
                  </a:cubicBezTo>
                  <a:cubicBezTo>
                    <a:pt x="899713" y="242784"/>
                    <a:pt x="908451" y="238103"/>
                    <a:pt x="917189" y="228429"/>
                  </a:cubicBezTo>
                  <a:close/>
                  <a:moveTo>
                    <a:pt x="2032186" y="138243"/>
                  </a:moveTo>
                  <a:cubicBezTo>
                    <a:pt x="2032498" y="147293"/>
                    <a:pt x="2032810" y="156031"/>
                    <a:pt x="2032810" y="164456"/>
                  </a:cubicBezTo>
                  <a:cubicBezTo>
                    <a:pt x="2032810" y="188797"/>
                    <a:pt x="2031874" y="213450"/>
                    <a:pt x="2032810" y="237791"/>
                  </a:cubicBezTo>
                  <a:cubicBezTo>
                    <a:pt x="2033122" y="249649"/>
                    <a:pt x="2028441" y="256827"/>
                    <a:pt x="2019079" y="263069"/>
                  </a:cubicBezTo>
                  <a:cubicBezTo>
                    <a:pt x="1991306" y="281481"/>
                    <a:pt x="1959476" y="288658"/>
                    <a:pt x="1927333" y="293339"/>
                  </a:cubicBezTo>
                  <a:cubicBezTo>
                    <a:pt x="1904553" y="296459"/>
                    <a:pt x="1881460" y="299580"/>
                    <a:pt x="1858367" y="298332"/>
                  </a:cubicBezTo>
                  <a:cubicBezTo>
                    <a:pt x="1818736" y="296148"/>
                    <a:pt x="1778792" y="293339"/>
                    <a:pt x="1741344" y="278360"/>
                  </a:cubicBezTo>
                  <a:cubicBezTo>
                    <a:pt x="1738848" y="277424"/>
                    <a:pt x="1736351" y="276800"/>
                    <a:pt x="1734167" y="275551"/>
                  </a:cubicBezTo>
                  <a:cubicBezTo>
                    <a:pt x="1716067" y="268062"/>
                    <a:pt x="1704521" y="257764"/>
                    <a:pt x="1706706" y="234358"/>
                  </a:cubicBezTo>
                  <a:cubicBezTo>
                    <a:pt x="1709514" y="204400"/>
                    <a:pt x="1707330" y="173818"/>
                    <a:pt x="1707330" y="140427"/>
                  </a:cubicBezTo>
                  <a:cubicBezTo>
                    <a:pt x="1729798" y="157279"/>
                    <a:pt x="1754139" y="162272"/>
                    <a:pt x="1778480" y="165704"/>
                  </a:cubicBezTo>
                  <a:cubicBezTo>
                    <a:pt x="1826537" y="172882"/>
                    <a:pt x="1874595" y="173818"/>
                    <a:pt x="1923276" y="169761"/>
                  </a:cubicBezTo>
                  <a:cubicBezTo>
                    <a:pt x="1946681" y="167889"/>
                    <a:pt x="1970086" y="164456"/>
                    <a:pt x="1992866" y="158527"/>
                  </a:cubicBezTo>
                  <a:cubicBezTo>
                    <a:pt x="2007533" y="154782"/>
                    <a:pt x="2021576" y="149789"/>
                    <a:pt x="2032186" y="138243"/>
                  </a:cubicBezTo>
                  <a:close/>
                  <a:moveTo>
                    <a:pt x="1312883" y="117335"/>
                  </a:moveTo>
                  <a:cubicBezTo>
                    <a:pt x="1316939" y="119831"/>
                    <a:pt x="1315067" y="123576"/>
                    <a:pt x="1315067" y="126697"/>
                  </a:cubicBezTo>
                  <a:cubicBezTo>
                    <a:pt x="1315379" y="156030"/>
                    <a:pt x="1314755" y="185364"/>
                    <a:pt x="1315379" y="214386"/>
                  </a:cubicBezTo>
                  <a:cubicBezTo>
                    <a:pt x="1315691" y="226245"/>
                    <a:pt x="1311010" y="233422"/>
                    <a:pt x="1301648" y="239975"/>
                  </a:cubicBezTo>
                  <a:cubicBezTo>
                    <a:pt x="1277620" y="256203"/>
                    <a:pt x="1250158" y="262444"/>
                    <a:pt x="1222385" y="268061"/>
                  </a:cubicBezTo>
                  <a:cubicBezTo>
                    <a:pt x="1186809" y="274927"/>
                    <a:pt x="1150611" y="274927"/>
                    <a:pt x="1114724" y="272742"/>
                  </a:cubicBezTo>
                  <a:cubicBezTo>
                    <a:pt x="1075404" y="270246"/>
                    <a:pt x="1036396" y="264317"/>
                    <a:pt x="1001445" y="243096"/>
                  </a:cubicBezTo>
                  <a:cubicBezTo>
                    <a:pt x="992707" y="237790"/>
                    <a:pt x="988962" y="231550"/>
                    <a:pt x="989586" y="220939"/>
                  </a:cubicBezTo>
                  <a:cubicBezTo>
                    <a:pt x="990210" y="200343"/>
                    <a:pt x="989586" y="179747"/>
                    <a:pt x="989586" y="159151"/>
                  </a:cubicBezTo>
                  <a:cubicBezTo>
                    <a:pt x="992083" y="145732"/>
                    <a:pt x="986778" y="131378"/>
                    <a:pt x="992707" y="118271"/>
                  </a:cubicBezTo>
                  <a:cubicBezTo>
                    <a:pt x="1015176" y="134810"/>
                    <a:pt x="1042013" y="139803"/>
                    <a:pt x="1068538" y="143548"/>
                  </a:cubicBezTo>
                  <a:cubicBezTo>
                    <a:pt x="1105986" y="149165"/>
                    <a:pt x="1143745" y="151037"/>
                    <a:pt x="1181504" y="148853"/>
                  </a:cubicBezTo>
                  <a:cubicBezTo>
                    <a:pt x="1220200" y="146669"/>
                    <a:pt x="1259208" y="143860"/>
                    <a:pt x="1295719" y="128569"/>
                  </a:cubicBezTo>
                  <a:cubicBezTo>
                    <a:pt x="1302273" y="125760"/>
                    <a:pt x="1307266" y="121703"/>
                    <a:pt x="1312883" y="117335"/>
                  </a:cubicBezTo>
                  <a:close/>
                  <a:moveTo>
                    <a:pt x="1714195" y="0"/>
                  </a:moveTo>
                  <a:cubicBezTo>
                    <a:pt x="1715131" y="9986"/>
                    <a:pt x="1715131" y="19972"/>
                    <a:pt x="1715443" y="29958"/>
                  </a:cubicBezTo>
                  <a:cubicBezTo>
                    <a:pt x="1715443" y="52426"/>
                    <a:pt x="1714195" y="74583"/>
                    <a:pt x="1715443" y="97051"/>
                  </a:cubicBezTo>
                  <a:cubicBezTo>
                    <a:pt x="1716067" y="110782"/>
                    <a:pt x="1710450" y="118896"/>
                    <a:pt x="1700152" y="125762"/>
                  </a:cubicBezTo>
                  <a:cubicBezTo>
                    <a:pt x="1674563" y="142613"/>
                    <a:pt x="1645229" y="149478"/>
                    <a:pt x="1615583" y="154159"/>
                  </a:cubicBezTo>
                  <a:cubicBezTo>
                    <a:pt x="1555667" y="163521"/>
                    <a:pt x="1496376" y="161649"/>
                    <a:pt x="1437708" y="144485"/>
                  </a:cubicBezTo>
                  <a:cubicBezTo>
                    <a:pt x="1435211" y="143861"/>
                    <a:pt x="1432715" y="143237"/>
                    <a:pt x="1430218" y="142301"/>
                  </a:cubicBezTo>
                  <a:cubicBezTo>
                    <a:pt x="1389650" y="127010"/>
                    <a:pt x="1389650" y="127010"/>
                    <a:pt x="1389650" y="83633"/>
                  </a:cubicBezTo>
                  <a:cubicBezTo>
                    <a:pt x="1389650" y="68030"/>
                    <a:pt x="1389338" y="52738"/>
                    <a:pt x="1389026" y="37135"/>
                  </a:cubicBezTo>
                  <a:cubicBezTo>
                    <a:pt x="1391210" y="26213"/>
                    <a:pt x="1387154" y="14667"/>
                    <a:pt x="1391523" y="4057"/>
                  </a:cubicBezTo>
                  <a:cubicBezTo>
                    <a:pt x="1431778" y="27774"/>
                    <a:pt x="1476404" y="31206"/>
                    <a:pt x="1521340" y="33079"/>
                  </a:cubicBezTo>
                  <a:cubicBezTo>
                    <a:pt x="1566278" y="34951"/>
                    <a:pt x="1611214" y="34639"/>
                    <a:pt x="1655215" y="25277"/>
                  </a:cubicBezTo>
                  <a:cubicBezTo>
                    <a:pt x="1676435" y="20908"/>
                    <a:pt x="1698280" y="17163"/>
                    <a:pt x="1714195" y="0"/>
                  </a:cubicBezTo>
                  <a:close/>
                </a:path>
              </a:pathLst>
            </a:custGeom>
            <a:solidFill>
              <a:schemeClr val="accent4">
                <a:lumMod val="75000"/>
              </a:schemeClr>
            </a:solidFill>
            <a:ln w="647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60CAC4-2C0D-4631-9E7C-53DC6AF7352D}"/>
                </a:ext>
              </a:extLst>
            </p:cNvPr>
            <p:cNvSpPr/>
            <p:nvPr userDrawn="1"/>
          </p:nvSpPr>
          <p:spPr>
            <a:xfrm>
              <a:off x="935278" y="4216944"/>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1 w 4643235"/>
                <a:gd name="connsiteY12" fmla="*/ 154775 h 2765218"/>
                <a:gd name="connsiteX13" fmla="*/ 3557306 w 4643235"/>
                <a:gd name="connsiteY13" fmla="*/ 91958 h 2765218"/>
                <a:gd name="connsiteX14" fmla="*/ 3531402 w 4643235"/>
                <a:gd name="connsiteY14" fmla="*/ 50512 h 2765218"/>
                <a:gd name="connsiteX15" fmla="*/ 3445921 w 4643235"/>
                <a:gd name="connsiteY15" fmla="*/ 21371 h 2765218"/>
                <a:gd name="connsiteX16" fmla="*/ 3301507 w 4643235"/>
                <a:gd name="connsiteY16" fmla="*/ 0 h 2765218"/>
                <a:gd name="connsiteX17" fmla="*/ 3140904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1 w 4643235"/>
                <a:gd name="connsiteY24" fmla="*/ 248028 h 2765218"/>
                <a:gd name="connsiteX25" fmla="*/ 2578795 w 4643235"/>
                <a:gd name="connsiteY25" fmla="*/ 251913 h 2765218"/>
                <a:gd name="connsiteX26" fmla="*/ 2209020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9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7"/>
                    <a:pt x="4645909" y="1308784"/>
                    <a:pt x="4645909" y="1299070"/>
                  </a:cubicBezTo>
                  <a:cubicBezTo>
                    <a:pt x="4645909" y="1078888"/>
                    <a:pt x="4645261" y="858707"/>
                    <a:pt x="4646556" y="638526"/>
                  </a:cubicBezTo>
                  <a:cubicBezTo>
                    <a:pt x="4646556" y="620393"/>
                    <a:pt x="4640728" y="612622"/>
                    <a:pt x="4624538" y="605499"/>
                  </a:cubicBezTo>
                  <a:cubicBezTo>
                    <a:pt x="4488544" y="548510"/>
                    <a:pt x="4352550"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8" y="299188"/>
                    <a:pt x="4000907" y="291416"/>
                    <a:pt x="3925139" y="290121"/>
                  </a:cubicBezTo>
                  <a:cubicBezTo>
                    <a:pt x="3892759" y="289474"/>
                    <a:pt x="3862322" y="284293"/>
                    <a:pt x="3832533" y="271341"/>
                  </a:cubicBezTo>
                  <a:cubicBezTo>
                    <a:pt x="3741870" y="231190"/>
                    <a:pt x="3649912" y="193630"/>
                    <a:pt x="3558601" y="154775"/>
                  </a:cubicBezTo>
                  <a:cubicBezTo>
                    <a:pt x="3557954" y="134052"/>
                    <a:pt x="3557306" y="112681"/>
                    <a:pt x="3557306" y="91958"/>
                  </a:cubicBezTo>
                  <a:cubicBezTo>
                    <a:pt x="3562487" y="69292"/>
                    <a:pt x="3546945" y="58931"/>
                    <a:pt x="3531402" y="50512"/>
                  </a:cubicBezTo>
                  <a:cubicBezTo>
                    <a:pt x="3504851" y="36265"/>
                    <a:pt x="3475062" y="28494"/>
                    <a:pt x="3445921" y="21371"/>
                  </a:cubicBezTo>
                  <a:cubicBezTo>
                    <a:pt x="3397999" y="9714"/>
                    <a:pt x="3349429" y="9066"/>
                    <a:pt x="3301507" y="0"/>
                  </a:cubicBezTo>
                  <a:cubicBezTo>
                    <a:pt x="3247757" y="0"/>
                    <a:pt x="3194655" y="0"/>
                    <a:pt x="3140904" y="0"/>
                  </a:cubicBezTo>
                  <a:cubicBezTo>
                    <a:pt x="3131191" y="7124"/>
                    <a:pt x="3120181"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1" y="195573"/>
                    <a:pt x="2707666" y="221476"/>
                    <a:pt x="2620241" y="248028"/>
                  </a:cubicBezTo>
                  <a:cubicBezTo>
                    <a:pt x="2606641" y="252561"/>
                    <a:pt x="2593042" y="253856"/>
                    <a:pt x="2578795" y="251913"/>
                  </a:cubicBezTo>
                  <a:cubicBezTo>
                    <a:pt x="2455752" y="234428"/>
                    <a:pt x="2332062" y="233781"/>
                    <a:pt x="2209020" y="251913"/>
                  </a:cubicBezTo>
                  <a:cubicBezTo>
                    <a:pt x="2165631" y="258389"/>
                    <a:pt x="2123537" y="267456"/>
                    <a:pt x="2084034" y="287531"/>
                  </a:cubicBezTo>
                  <a:cubicBezTo>
                    <a:pt x="2063959" y="297892"/>
                    <a:pt x="2047769" y="311492"/>
                    <a:pt x="2059426" y="337396"/>
                  </a:cubicBezTo>
                  <a:cubicBezTo>
                    <a:pt x="2047122" y="364594"/>
                    <a:pt x="2058130"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8"/>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5"/>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6"/>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5" y="2263982"/>
                    <a:pt x="2952455" y="2261392"/>
                    <a:pt x="2956989" y="2259449"/>
                  </a:cubicBezTo>
                  <a:cubicBezTo>
                    <a:pt x="3145438" y="2199871"/>
                    <a:pt x="3333887" y="2139644"/>
                    <a:pt x="3522336" y="2080066"/>
                  </a:cubicBezTo>
                  <a:cubicBezTo>
                    <a:pt x="3886931" y="1964147"/>
                    <a:pt x="4252173" y="1848228"/>
                    <a:pt x="4617415" y="1733604"/>
                  </a:cubicBezTo>
                  <a:cubicBezTo>
                    <a:pt x="4640728" y="1726480"/>
                    <a:pt x="4648499" y="1716767"/>
                    <a:pt x="4648499" y="1692158"/>
                  </a:cubicBezTo>
                  <a:cubicBezTo>
                    <a:pt x="4645909" y="1571058"/>
                    <a:pt x="4647204" y="1449311"/>
                    <a:pt x="4647204" y="1328211"/>
                  </a:cubicBezTo>
                  <a:close/>
                </a:path>
              </a:pathLst>
            </a:custGeom>
            <a:solidFill>
              <a:schemeClr val="accent3"/>
            </a:solidFill>
            <a:ln w="647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D09EE20-A7C2-482B-966E-7E6FD1EE0BC0}"/>
                </a:ext>
              </a:extLst>
            </p:cNvPr>
            <p:cNvSpPr/>
            <p:nvPr userDrawn="1"/>
          </p:nvSpPr>
          <p:spPr>
            <a:xfrm>
              <a:off x="934654" y="4266873"/>
              <a:ext cx="2032825" cy="1285696"/>
            </a:xfrm>
            <a:custGeom>
              <a:avLst/>
              <a:gdLst>
                <a:gd name="connsiteX0" fmla="*/ 847600 w 2032825"/>
                <a:gd name="connsiteY0" fmla="*/ 490873 h 1285696"/>
                <a:gd name="connsiteX1" fmla="*/ 847600 w 2032825"/>
                <a:gd name="connsiteY1" fmla="*/ 549229 h 1285696"/>
                <a:gd name="connsiteX2" fmla="*/ 847912 w 2032825"/>
                <a:gd name="connsiteY2" fmla="*/ 578875 h 1285696"/>
                <a:gd name="connsiteX3" fmla="*/ 817642 w 2032825"/>
                <a:gd name="connsiteY3" fmla="*/ 624436 h 1285696"/>
                <a:gd name="connsiteX4" fmla="*/ 711853 w 2032825"/>
                <a:gd name="connsiteY4" fmla="*/ 648152 h 1285696"/>
                <a:gd name="connsiteX5" fmla="*/ 588276 w 2032825"/>
                <a:gd name="connsiteY5" fmla="*/ 639727 h 1285696"/>
                <a:gd name="connsiteX6" fmla="*/ 529920 w 2032825"/>
                <a:gd name="connsiteY6" fmla="*/ 616634 h 1285696"/>
                <a:gd name="connsiteX7" fmla="*/ 522431 w 2032825"/>
                <a:gd name="connsiteY7" fmla="*/ 602904 h 1285696"/>
                <a:gd name="connsiteX8" fmla="*/ 522431 w 2032825"/>
                <a:gd name="connsiteY8" fmla="*/ 493994 h 1285696"/>
                <a:gd name="connsiteX9" fmla="*/ 847600 w 2032825"/>
                <a:gd name="connsiteY9" fmla="*/ 490873 h 1285696"/>
                <a:gd name="connsiteX10" fmla="*/ 6905 w 2032825"/>
                <a:gd name="connsiteY10" fmla="*/ 455610 h 1285696"/>
                <a:gd name="connsiteX11" fmla="*/ 10962 w 2032825"/>
                <a:gd name="connsiteY11" fmla="*/ 463412 h 1285696"/>
                <a:gd name="connsiteX12" fmla="*/ 157319 w 2032825"/>
                <a:gd name="connsiteY12" fmla="*/ 523327 h 1285696"/>
                <a:gd name="connsiteX13" fmla="*/ 497779 w 2032825"/>
                <a:gd name="connsiteY13" fmla="*/ 663132 h 1285696"/>
                <a:gd name="connsiteX14" fmla="*/ 628845 w 2032825"/>
                <a:gd name="connsiteY14" fmla="*/ 716494 h 1285696"/>
                <a:gd name="connsiteX15" fmla="*/ 641640 w 2032825"/>
                <a:gd name="connsiteY15" fmla="*/ 733969 h 1285696"/>
                <a:gd name="connsiteX16" fmla="*/ 641328 w 2032825"/>
                <a:gd name="connsiteY16" fmla="*/ 1272277 h 1285696"/>
                <a:gd name="connsiteX17" fmla="*/ 638519 w 2032825"/>
                <a:gd name="connsiteY17" fmla="*/ 1285696 h 1285696"/>
                <a:gd name="connsiteX18" fmla="*/ 469070 w 2032825"/>
                <a:gd name="connsiteY18" fmla="*/ 1217978 h 1285696"/>
                <a:gd name="connsiteX19" fmla="*/ 15019 w 2032825"/>
                <a:gd name="connsiteY19" fmla="*/ 1034798 h 1285696"/>
                <a:gd name="connsiteX20" fmla="*/ 664 w 2032825"/>
                <a:gd name="connsiteY20" fmla="*/ 1013577 h 1285696"/>
                <a:gd name="connsiteX21" fmla="*/ 1288 w 2032825"/>
                <a:gd name="connsiteY21" fmla="*/ 465284 h 1285696"/>
                <a:gd name="connsiteX22" fmla="*/ 6905 w 2032825"/>
                <a:gd name="connsiteY22" fmla="*/ 455610 h 1285696"/>
                <a:gd name="connsiteX23" fmla="*/ 1253280 w 2032825"/>
                <a:gd name="connsiteY23" fmla="*/ 374474 h 1285696"/>
                <a:gd name="connsiteX24" fmla="*/ 1253280 w 2032825"/>
                <a:gd name="connsiteY24" fmla="*/ 481199 h 1285696"/>
                <a:gd name="connsiteX25" fmla="*/ 1242982 w 2032825"/>
                <a:gd name="connsiteY25" fmla="*/ 494930 h 1285696"/>
                <a:gd name="connsiteX26" fmla="*/ 1157789 w 2032825"/>
                <a:gd name="connsiteY26" fmla="*/ 525200 h 1285696"/>
                <a:gd name="connsiteX27" fmla="*/ 990836 w 2032825"/>
                <a:gd name="connsiteY27" fmla="*/ 520207 h 1285696"/>
                <a:gd name="connsiteX28" fmla="*/ 934353 w 2032825"/>
                <a:gd name="connsiteY28" fmla="*/ 496178 h 1285696"/>
                <a:gd name="connsiteX29" fmla="*/ 927799 w 2032825"/>
                <a:gd name="connsiteY29" fmla="*/ 483384 h 1285696"/>
                <a:gd name="connsiteX30" fmla="*/ 927799 w 2032825"/>
                <a:gd name="connsiteY30" fmla="*/ 385396 h 1285696"/>
                <a:gd name="connsiteX31" fmla="*/ 935601 w 2032825"/>
                <a:gd name="connsiteY31" fmla="*/ 378218 h 1285696"/>
                <a:gd name="connsiteX32" fmla="*/ 1014864 w 2032825"/>
                <a:gd name="connsiteY32" fmla="*/ 401311 h 1285696"/>
                <a:gd name="connsiteX33" fmla="*/ 1094128 w 2032825"/>
                <a:gd name="connsiteY33" fmla="*/ 406304 h 1285696"/>
                <a:gd name="connsiteX34" fmla="*/ 1230500 w 2032825"/>
                <a:gd name="connsiteY34" fmla="*/ 386644 h 1285696"/>
                <a:gd name="connsiteX35" fmla="*/ 1253280 w 2032825"/>
                <a:gd name="connsiteY35" fmla="*/ 374474 h 1285696"/>
                <a:gd name="connsiteX36" fmla="*/ 517439 w 2032825"/>
                <a:gd name="connsiteY36" fmla="*/ 344828 h 1285696"/>
                <a:gd name="connsiteX37" fmla="*/ 517439 w 2032825"/>
                <a:gd name="connsiteY37" fmla="*/ 420035 h 1285696"/>
                <a:gd name="connsiteX38" fmla="*/ 517439 w 2032825"/>
                <a:gd name="connsiteY38" fmla="*/ 434077 h 1285696"/>
                <a:gd name="connsiteX39" fmla="*/ 489041 w 2032825"/>
                <a:gd name="connsiteY39" fmla="*/ 477767 h 1285696"/>
                <a:gd name="connsiteX40" fmla="*/ 377011 w 2032825"/>
                <a:gd name="connsiteY40" fmla="*/ 502420 h 1285696"/>
                <a:gd name="connsiteX41" fmla="*/ 242200 w 2032825"/>
                <a:gd name="connsiteY41" fmla="*/ 489937 h 1285696"/>
                <a:gd name="connsiteX42" fmla="*/ 234711 w 2032825"/>
                <a:gd name="connsiteY42" fmla="*/ 487753 h 1285696"/>
                <a:gd name="connsiteX43" fmla="*/ 191646 w 2032825"/>
                <a:gd name="connsiteY43" fmla="*/ 425964 h 1285696"/>
                <a:gd name="connsiteX44" fmla="*/ 191334 w 2032825"/>
                <a:gd name="connsiteY44" fmla="*/ 401623 h 1285696"/>
                <a:gd name="connsiteX45" fmla="*/ 191646 w 2032825"/>
                <a:gd name="connsiteY45" fmla="*/ 359495 h 1285696"/>
                <a:gd name="connsiteX46" fmla="*/ 194455 w 2032825"/>
                <a:gd name="connsiteY46" fmla="*/ 347636 h 1285696"/>
                <a:gd name="connsiteX47" fmla="*/ 271222 w 2032825"/>
                <a:gd name="connsiteY47" fmla="*/ 373225 h 1285696"/>
                <a:gd name="connsiteX48" fmla="*/ 378883 w 2032825"/>
                <a:gd name="connsiteY48" fmla="*/ 378530 h 1285696"/>
                <a:gd name="connsiteX49" fmla="*/ 482488 w 2032825"/>
                <a:gd name="connsiteY49" fmla="*/ 363239 h 1285696"/>
                <a:gd name="connsiteX50" fmla="*/ 517439 w 2032825"/>
                <a:gd name="connsiteY50" fmla="*/ 344828 h 1285696"/>
                <a:gd name="connsiteX51" fmla="*/ 1650536 w 2032825"/>
                <a:gd name="connsiteY51" fmla="*/ 252458 h 1285696"/>
                <a:gd name="connsiteX52" fmla="*/ 1650536 w 2032825"/>
                <a:gd name="connsiteY52" fmla="*/ 356999 h 1285696"/>
                <a:gd name="connsiteX53" fmla="*/ 1634932 w 2032825"/>
                <a:gd name="connsiteY53" fmla="*/ 378844 h 1285696"/>
                <a:gd name="connsiteX54" fmla="*/ 1554421 w 2032825"/>
                <a:gd name="connsiteY54" fmla="*/ 406929 h 1285696"/>
                <a:gd name="connsiteX55" fmla="*/ 1458305 w 2032825"/>
                <a:gd name="connsiteY55" fmla="*/ 412234 h 1285696"/>
                <a:gd name="connsiteX56" fmla="*/ 1342843 w 2032825"/>
                <a:gd name="connsiteY56" fmla="*/ 386333 h 1285696"/>
                <a:gd name="connsiteX57" fmla="*/ 1324743 w 2032825"/>
                <a:gd name="connsiteY57" fmla="*/ 357623 h 1285696"/>
                <a:gd name="connsiteX58" fmla="*/ 1325055 w 2032825"/>
                <a:gd name="connsiteY58" fmla="*/ 267437 h 1285696"/>
                <a:gd name="connsiteX59" fmla="*/ 1334729 w 2032825"/>
                <a:gd name="connsiteY59" fmla="*/ 261820 h 1285696"/>
                <a:gd name="connsiteX60" fmla="*/ 1408376 w 2032825"/>
                <a:gd name="connsiteY60" fmla="*/ 282728 h 1285696"/>
                <a:gd name="connsiteX61" fmla="*/ 1505739 w 2032825"/>
                <a:gd name="connsiteY61" fmla="*/ 288033 h 1285696"/>
                <a:gd name="connsiteX62" fmla="*/ 1628067 w 2032825"/>
                <a:gd name="connsiteY62" fmla="*/ 268061 h 1285696"/>
                <a:gd name="connsiteX63" fmla="*/ 1650536 w 2032825"/>
                <a:gd name="connsiteY63" fmla="*/ 252458 h 1285696"/>
                <a:gd name="connsiteX64" fmla="*/ 917190 w 2032825"/>
                <a:gd name="connsiteY64" fmla="*/ 228429 h 1285696"/>
                <a:gd name="connsiteX65" fmla="*/ 916566 w 2032825"/>
                <a:gd name="connsiteY65" fmla="*/ 337651 h 1285696"/>
                <a:gd name="connsiteX66" fmla="*/ 889417 w 2032825"/>
                <a:gd name="connsiteY66" fmla="*/ 362616 h 1285696"/>
                <a:gd name="connsiteX67" fmla="*/ 787996 w 2032825"/>
                <a:gd name="connsiteY67" fmla="*/ 387269 h 1285696"/>
                <a:gd name="connsiteX68" fmla="*/ 702179 w 2032825"/>
                <a:gd name="connsiteY68" fmla="*/ 386645 h 1285696"/>
                <a:gd name="connsiteX69" fmla="*/ 601695 w 2032825"/>
                <a:gd name="connsiteY69" fmla="*/ 357935 h 1285696"/>
                <a:gd name="connsiteX70" fmla="*/ 589525 w 2032825"/>
                <a:gd name="connsiteY70" fmla="*/ 336403 h 1285696"/>
                <a:gd name="connsiteX71" fmla="*/ 589837 w 2032825"/>
                <a:gd name="connsiteY71" fmla="*/ 280856 h 1285696"/>
                <a:gd name="connsiteX72" fmla="*/ 592646 w 2032825"/>
                <a:gd name="connsiteY72" fmla="*/ 234046 h 1285696"/>
                <a:gd name="connsiteX73" fmla="*/ 717782 w 2032825"/>
                <a:gd name="connsiteY73" fmla="*/ 262443 h 1285696"/>
                <a:gd name="connsiteX74" fmla="*/ 797670 w 2032825"/>
                <a:gd name="connsiteY74" fmla="*/ 262443 h 1285696"/>
                <a:gd name="connsiteX75" fmla="*/ 890665 w 2032825"/>
                <a:gd name="connsiteY75" fmla="*/ 245904 h 1285696"/>
                <a:gd name="connsiteX76" fmla="*/ 917190 w 2032825"/>
                <a:gd name="connsiteY76" fmla="*/ 228429 h 1285696"/>
                <a:gd name="connsiteX77" fmla="*/ 2032187 w 2032825"/>
                <a:gd name="connsiteY77" fmla="*/ 138243 h 1285696"/>
                <a:gd name="connsiteX78" fmla="*/ 2032811 w 2032825"/>
                <a:gd name="connsiteY78" fmla="*/ 164456 h 1285696"/>
                <a:gd name="connsiteX79" fmla="*/ 2032811 w 2032825"/>
                <a:gd name="connsiteY79" fmla="*/ 237791 h 1285696"/>
                <a:gd name="connsiteX80" fmla="*/ 2019080 w 2032825"/>
                <a:gd name="connsiteY80" fmla="*/ 263068 h 1285696"/>
                <a:gd name="connsiteX81" fmla="*/ 1927334 w 2032825"/>
                <a:gd name="connsiteY81" fmla="*/ 293338 h 1285696"/>
                <a:gd name="connsiteX82" fmla="*/ 1858368 w 2032825"/>
                <a:gd name="connsiteY82" fmla="*/ 298332 h 1285696"/>
                <a:gd name="connsiteX83" fmla="*/ 1741345 w 2032825"/>
                <a:gd name="connsiteY83" fmla="*/ 278359 h 1285696"/>
                <a:gd name="connsiteX84" fmla="*/ 1734168 w 2032825"/>
                <a:gd name="connsiteY84" fmla="*/ 275551 h 1285696"/>
                <a:gd name="connsiteX85" fmla="*/ 1706707 w 2032825"/>
                <a:gd name="connsiteY85" fmla="*/ 234358 h 1285696"/>
                <a:gd name="connsiteX86" fmla="*/ 1707331 w 2032825"/>
                <a:gd name="connsiteY86" fmla="*/ 140427 h 1285696"/>
                <a:gd name="connsiteX87" fmla="*/ 1778481 w 2032825"/>
                <a:gd name="connsiteY87" fmla="*/ 165704 h 1285696"/>
                <a:gd name="connsiteX88" fmla="*/ 1923278 w 2032825"/>
                <a:gd name="connsiteY88" fmla="*/ 169761 h 1285696"/>
                <a:gd name="connsiteX89" fmla="*/ 1992867 w 2032825"/>
                <a:gd name="connsiteY89" fmla="*/ 158527 h 1285696"/>
                <a:gd name="connsiteX90" fmla="*/ 2032187 w 2032825"/>
                <a:gd name="connsiteY90" fmla="*/ 138243 h 1285696"/>
                <a:gd name="connsiteX91" fmla="*/ 1312885 w 2032825"/>
                <a:gd name="connsiteY91" fmla="*/ 117335 h 1285696"/>
                <a:gd name="connsiteX92" fmla="*/ 1315069 w 2032825"/>
                <a:gd name="connsiteY92" fmla="*/ 126697 h 1285696"/>
                <a:gd name="connsiteX93" fmla="*/ 1315381 w 2032825"/>
                <a:gd name="connsiteY93" fmla="*/ 214386 h 1285696"/>
                <a:gd name="connsiteX94" fmla="*/ 1301650 w 2032825"/>
                <a:gd name="connsiteY94" fmla="*/ 239975 h 1285696"/>
                <a:gd name="connsiteX95" fmla="*/ 1222387 w 2032825"/>
                <a:gd name="connsiteY95" fmla="*/ 268061 h 1285696"/>
                <a:gd name="connsiteX96" fmla="*/ 1114726 w 2032825"/>
                <a:gd name="connsiteY96" fmla="*/ 272742 h 1285696"/>
                <a:gd name="connsiteX97" fmla="*/ 1001447 w 2032825"/>
                <a:gd name="connsiteY97" fmla="*/ 243096 h 1285696"/>
                <a:gd name="connsiteX98" fmla="*/ 989589 w 2032825"/>
                <a:gd name="connsiteY98" fmla="*/ 220940 h 1285696"/>
                <a:gd name="connsiteX99" fmla="*/ 989589 w 2032825"/>
                <a:gd name="connsiteY99" fmla="*/ 159151 h 1285696"/>
                <a:gd name="connsiteX100" fmla="*/ 992709 w 2032825"/>
                <a:gd name="connsiteY100" fmla="*/ 118271 h 1285696"/>
                <a:gd name="connsiteX101" fmla="*/ 1068540 w 2032825"/>
                <a:gd name="connsiteY101" fmla="*/ 143548 h 1285696"/>
                <a:gd name="connsiteX102" fmla="*/ 1181507 w 2032825"/>
                <a:gd name="connsiteY102" fmla="*/ 148853 h 1285696"/>
                <a:gd name="connsiteX103" fmla="*/ 1295721 w 2032825"/>
                <a:gd name="connsiteY103" fmla="*/ 128569 h 1285696"/>
                <a:gd name="connsiteX104" fmla="*/ 1312885 w 2032825"/>
                <a:gd name="connsiteY104" fmla="*/ 117335 h 1285696"/>
                <a:gd name="connsiteX105" fmla="*/ 1714196 w 2032825"/>
                <a:gd name="connsiteY105" fmla="*/ 0 h 1285696"/>
                <a:gd name="connsiteX106" fmla="*/ 1715444 w 2032825"/>
                <a:gd name="connsiteY106" fmla="*/ 29958 h 1285696"/>
                <a:gd name="connsiteX107" fmla="*/ 1715444 w 2032825"/>
                <a:gd name="connsiteY107" fmla="*/ 97051 h 1285696"/>
                <a:gd name="connsiteX108" fmla="*/ 1700153 w 2032825"/>
                <a:gd name="connsiteY108" fmla="*/ 125762 h 1285696"/>
                <a:gd name="connsiteX109" fmla="*/ 1615584 w 2032825"/>
                <a:gd name="connsiteY109" fmla="*/ 154159 h 1285696"/>
                <a:gd name="connsiteX110" fmla="*/ 1437709 w 2032825"/>
                <a:gd name="connsiteY110" fmla="*/ 144485 h 1285696"/>
                <a:gd name="connsiteX111" fmla="*/ 1430219 w 2032825"/>
                <a:gd name="connsiteY111" fmla="*/ 142301 h 1285696"/>
                <a:gd name="connsiteX112" fmla="*/ 1389651 w 2032825"/>
                <a:gd name="connsiteY112" fmla="*/ 83633 h 1285696"/>
                <a:gd name="connsiteX113" fmla="*/ 1389027 w 2032825"/>
                <a:gd name="connsiteY113" fmla="*/ 37136 h 1285696"/>
                <a:gd name="connsiteX114" fmla="*/ 1391524 w 2032825"/>
                <a:gd name="connsiteY114" fmla="*/ 4057 h 1285696"/>
                <a:gd name="connsiteX115" fmla="*/ 1521341 w 2032825"/>
                <a:gd name="connsiteY115" fmla="*/ 33079 h 1285696"/>
                <a:gd name="connsiteX116" fmla="*/ 1655216 w 2032825"/>
                <a:gd name="connsiteY116" fmla="*/ 25277 h 1285696"/>
                <a:gd name="connsiteX117" fmla="*/ 1714196 w 2032825"/>
                <a:gd name="connsiteY117" fmla="*/ 0 h 128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5696">
                  <a:moveTo>
                    <a:pt x="847600" y="490873"/>
                  </a:moveTo>
                  <a:cubicBezTo>
                    <a:pt x="847600" y="511157"/>
                    <a:pt x="847600" y="530193"/>
                    <a:pt x="847600" y="549229"/>
                  </a:cubicBezTo>
                  <a:cubicBezTo>
                    <a:pt x="847600" y="559215"/>
                    <a:pt x="846352" y="569201"/>
                    <a:pt x="847912" y="578875"/>
                  </a:cubicBezTo>
                  <a:cubicBezTo>
                    <a:pt x="852281" y="604152"/>
                    <a:pt x="837302"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5" y="455610"/>
                  </a:moveTo>
                  <a:cubicBezTo>
                    <a:pt x="2536" y="460915"/>
                    <a:pt x="7529" y="462163"/>
                    <a:pt x="10962" y="463412"/>
                  </a:cubicBezTo>
                  <a:cubicBezTo>
                    <a:pt x="59644" y="483384"/>
                    <a:pt x="108638" y="503355"/>
                    <a:pt x="157319" y="523327"/>
                  </a:cubicBezTo>
                  <a:cubicBezTo>
                    <a:pt x="270910" y="569825"/>
                    <a:pt x="384189" y="616634"/>
                    <a:pt x="497779" y="663132"/>
                  </a:cubicBezTo>
                  <a:cubicBezTo>
                    <a:pt x="541468" y="680919"/>
                    <a:pt x="584844" y="699019"/>
                    <a:pt x="628845" y="716494"/>
                  </a:cubicBezTo>
                  <a:cubicBezTo>
                    <a:pt x="637583" y="719927"/>
                    <a:pt x="641640" y="723983"/>
                    <a:pt x="641640" y="733969"/>
                  </a:cubicBezTo>
                  <a:cubicBezTo>
                    <a:pt x="641328" y="913405"/>
                    <a:pt x="641328" y="1092841"/>
                    <a:pt x="641328" y="1272277"/>
                  </a:cubicBezTo>
                  <a:cubicBezTo>
                    <a:pt x="641328" y="1276958"/>
                    <a:pt x="642888" y="1281951"/>
                    <a:pt x="638519" y="1285696"/>
                  </a:cubicBezTo>
                  <a:cubicBezTo>
                    <a:pt x="582036" y="1263227"/>
                    <a:pt x="525553" y="1240758"/>
                    <a:pt x="469070" y="1217978"/>
                  </a:cubicBezTo>
                  <a:cubicBezTo>
                    <a:pt x="317719" y="1156814"/>
                    <a:pt x="166369" y="1095649"/>
                    <a:pt x="15019" y="1034798"/>
                  </a:cubicBezTo>
                  <a:cubicBezTo>
                    <a:pt x="4409" y="1030429"/>
                    <a:pt x="664" y="1025748"/>
                    <a:pt x="664" y="1013577"/>
                  </a:cubicBezTo>
                  <a:cubicBezTo>
                    <a:pt x="1288" y="830709"/>
                    <a:pt x="976" y="648152"/>
                    <a:pt x="1288" y="465284"/>
                  </a:cubicBezTo>
                  <a:cubicBezTo>
                    <a:pt x="1288" y="462475"/>
                    <a:pt x="-4017" y="453425"/>
                    <a:pt x="6905" y="455610"/>
                  </a:cubicBezTo>
                  <a:close/>
                  <a:moveTo>
                    <a:pt x="1253280" y="374474"/>
                  </a:moveTo>
                  <a:cubicBezTo>
                    <a:pt x="1253280" y="410985"/>
                    <a:pt x="1253280" y="445936"/>
                    <a:pt x="1253280" y="481199"/>
                  </a:cubicBezTo>
                  <a:cubicBezTo>
                    <a:pt x="1253280" y="488377"/>
                    <a:pt x="1247975" y="491497"/>
                    <a:pt x="1242982" y="494930"/>
                  </a:cubicBezTo>
                  <a:cubicBezTo>
                    <a:pt x="1217393" y="513030"/>
                    <a:pt x="1187747" y="520207"/>
                    <a:pt x="1157789" y="525200"/>
                  </a:cubicBezTo>
                  <a:cubicBezTo>
                    <a:pt x="1101930" y="534874"/>
                    <a:pt x="1046071" y="533002"/>
                    <a:pt x="990836" y="520207"/>
                  </a:cubicBezTo>
                  <a:cubicBezTo>
                    <a:pt x="971176" y="515526"/>
                    <a:pt x="950892" y="509909"/>
                    <a:pt x="934353" y="496178"/>
                  </a:cubicBezTo>
                  <a:cubicBezTo>
                    <a:pt x="929983" y="492434"/>
                    <a:pt x="927487" y="489313"/>
                    <a:pt x="927799" y="483384"/>
                  </a:cubicBezTo>
                  <a:cubicBezTo>
                    <a:pt x="928111" y="450617"/>
                    <a:pt x="927799" y="418162"/>
                    <a:pt x="927799" y="385396"/>
                  </a:cubicBezTo>
                  <a:cubicBezTo>
                    <a:pt x="927799" y="380403"/>
                    <a:pt x="927175" y="372601"/>
                    <a:pt x="935601" y="378218"/>
                  </a:cubicBezTo>
                  <a:cubicBezTo>
                    <a:pt x="959629" y="394134"/>
                    <a:pt x="987715" y="397566"/>
                    <a:pt x="1014864" y="401311"/>
                  </a:cubicBezTo>
                  <a:cubicBezTo>
                    <a:pt x="1041078" y="404744"/>
                    <a:pt x="1067915" y="407552"/>
                    <a:pt x="1094128" y="406304"/>
                  </a:cubicBezTo>
                  <a:cubicBezTo>
                    <a:pt x="1140001" y="404432"/>
                    <a:pt x="1186499" y="403495"/>
                    <a:pt x="1230500" y="386644"/>
                  </a:cubicBezTo>
                  <a:cubicBezTo>
                    <a:pt x="1238301" y="383836"/>
                    <a:pt x="1245166" y="379467"/>
                    <a:pt x="1253280" y="374474"/>
                  </a:cubicBezTo>
                  <a:close/>
                  <a:moveTo>
                    <a:pt x="517439" y="344828"/>
                  </a:moveTo>
                  <a:cubicBezTo>
                    <a:pt x="517439" y="371353"/>
                    <a:pt x="517439" y="395694"/>
                    <a:pt x="517439" y="420035"/>
                  </a:cubicBezTo>
                  <a:cubicBezTo>
                    <a:pt x="517439" y="424715"/>
                    <a:pt x="516503" y="429709"/>
                    <a:pt x="517439" y="434077"/>
                  </a:cubicBezTo>
                  <a:cubicBezTo>
                    <a:pt x="522744" y="458419"/>
                    <a:pt x="507765" y="469341"/>
                    <a:pt x="489041" y="477767"/>
                  </a:cubicBezTo>
                  <a:cubicBezTo>
                    <a:pt x="453466" y="493994"/>
                    <a:pt x="415707" y="501171"/>
                    <a:pt x="377011" y="502420"/>
                  </a:cubicBezTo>
                  <a:cubicBezTo>
                    <a:pt x="331450" y="503980"/>
                    <a:pt x="286201" y="503356"/>
                    <a:pt x="242200" y="489937"/>
                  </a:cubicBezTo>
                  <a:cubicBezTo>
                    <a:pt x="239704" y="489313"/>
                    <a:pt x="237207" y="488689"/>
                    <a:pt x="234711" y="487753"/>
                  </a:cubicBezTo>
                  <a:cubicBezTo>
                    <a:pt x="191646" y="471525"/>
                    <a:pt x="191958" y="471525"/>
                    <a:pt x="191646" y="425964"/>
                  </a:cubicBezTo>
                  <a:cubicBezTo>
                    <a:pt x="191646" y="417850"/>
                    <a:pt x="191334" y="409737"/>
                    <a:pt x="191334" y="401623"/>
                  </a:cubicBezTo>
                  <a:cubicBezTo>
                    <a:pt x="191334" y="387580"/>
                    <a:pt x="191334" y="373537"/>
                    <a:pt x="191646" y="359495"/>
                  </a:cubicBezTo>
                  <a:cubicBezTo>
                    <a:pt x="191958" y="355438"/>
                    <a:pt x="189774" y="350445"/>
                    <a:pt x="194455" y="347636"/>
                  </a:cubicBezTo>
                  <a:cubicBezTo>
                    <a:pt x="216923" y="365424"/>
                    <a:pt x="244385" y="369481"/>
                    <a:pt x="271222" y="373225"/>
                  </a:cubicBezTo>
                  <a:cubicBezTo>
                    <a:pt x="306797" y="378218"/>
                    <a:pt x="342996" y="380715"/>
                    <a:pt x="378883" y="378530"/>
                  </a:cubicBezTo>
                  <a:cubicBezTo>
                    <a:pt x="413834" y="376346"/>
                    <a:pt x="448785" y="374474"/>
                    <a:pt x="482488" y="363239"/>
                  </a:cubicBezTo>
                  <a:cubicBezTo>
                    <a:pt x="494346" y="359495"/>
                    <a:pt x="505893" y="355126"/>
                    <a:pt x="517439" y="344828"/>
                  </a:cubicBezTo>
                  <a:close/>
                  <a:moveTo>
                    <a:pt x="1650536" y="252458"/>
                  </a:moveTo>
                  <a:cubicBezTo>
                    <a:pt x="1650536" y="288969"/>
                    <a:pt x="1650224" y="322984"/>
                    <a:pt x="1650536" y="356999"/>
                  </a:cubicBezTo>
                  <a:cubicBezTo>
                    <a:pt x="1650536" y="368545"/>
                    <a:pt x="1642422" y="373539"/>
                    <a:pt x="1634932" y="378844"/>
                  </a:cubicBezTo>
                  <a:cubicBezTo>
                    <a:pt x="1610904" y="395695"/>
                    <a:pt x="1582818" y="401936"/>
                    <a:pt x="1554421" y="406929"/>
                  </a:cubicBezTo>
                  <a:cubicBezTo>
                    <a:pt x="1522590" y="412547"/>
                    <a:pt x="1490448" y="413795"/>
                    <a:pt x="1458305" y="412234"/>
                  </a:cubicBezTo>
                  <a:cubicBezTo>
                    <a:pt x="1418361" y="410050"/>
                    <a:pt x="1379354" y="404121"/>
                    <a:pt x="1342843" y="386333"/>
                  </a:cubicBezTo>
                  <a:cubicBezTo>
                    <a:pt x="1330672" y="380404"/>
                    <a:pt x="1324119" y="372915"/>
                    <a:pt x="1324743" y="357623"/>
                  </a:cubicBezTo>
                  <a:cubicBezTo>
                    <a:pt x="1326303" y="327665"/>
                    <a:pt x="1325367" y="297395"/>
                    <a:pt x="1325055" y="267437"/>
                  </a:cubicBezTo>
                  <a:cubicBezTo>
                    <a:pt x="1325055" y="259323"/>
                    <a:pt x="1325679" y="256202"/>
                    <a:pt x="1334729" y="261820"/>
                  </a:cubicBezTo>
                  <a:cubicBezTo>
                    <a:pt x="1357197" y="275551"/>
                    <a:pt x="1382787" y="279295"/>
                    <a:pt x="1408376" y="282728"/>
                  </a:cubicBezTo>
                  <a:cubicBezTo>
                    <a:pt x="1440518" y="287097"/>
                    <a:pt x="1473285" y="290218"/>
                    <a:pt x="1505739" y="288033"/>
                  </a:cubicBezTo>
                  <a:cubicBezTo>
                    <a:pt x="1546931" y="285224"/>
                    <a:pt x="1588435" y="283352"/>
                    <a:pt x="1628067" y="268061"/>
                  </a:cubicBezTo>
                  <a:cubicBezTo>
                    <a:pt x="1636181" y="264940"/>
                    <a:pt x="1642110" y="259011"/>
                    <a:pt x="1650536" y="252458"/>
                  </a:cubicBezTo>
                  <a:close/>
                  <a:moveTo>
                    <a:pt x="917190" y="228429"/>
                  </a:moveTo>
                  <a:cubicBezTo>
                    <a:pt x="917190" y="266813"/>
                    <a:pt x="918438" y="302388"/>
                    <a:pt x="916566" y="337651"/>
                  </a:cubicBezTo>
                  <a:cubicBezTo>
                    <a:pt x="915942" y="351694"/>
                    <a:pt x="900651" y="357311"/>
                    <a:pt x="889417" y="362616"/>
                  </a:cubicBezTo>
                  <a:cubicBezTo>
                    <a:pt x="857274" y="377595"/>
                    <a:pt x="822947" y="383837"/>
                    <a:pt x="787996" y="387269"/>
                  </a:cubicBezTo>
                  <a:cubicBezTo>
                    <a:pt x="759287" y="390078"/>
                    <a:pt x="730577" y="389454"/>
                    <a:pt x="702179" y="386645"/>
                  </a:cubicBezTo>
                  <a:cubicBezTo>
                    <a:pt x="666916" y="383212"/>
                    <a:pt x="632901" y="375723"/>
                    <a:pt x="601695" y="357935"/>
                  </a:cubicBezTo>
                  <a:cubicBezTo>
                    <a:pt x="593270" y="352942"/>
                    <a:pt x="588901" y="347013"/>
                    <a:pt x="589525" y="336403"/>
                  </a:cubicBezTo>
                  <a:cubicBezTo>
                    <a:pt x="590461" y="317991"/>
                    <a:pt x="589837" y="299579"/>
                    <a:pt x="589837" y="280856"/>
                  </a:cubicBezTo>
                  <a:cubicBezTo>
                    <a:pt x="593270" y="265252"/>
                    <a:pt x="587652" y="249337"/>
                    <a:pt x="592646" y="234046"/>
                  </a:cubicBezTo>
                  <a:cubicBezTo>
                    <a:pt x="631341" y="255890"/>
                    <a:pt x="674406" y="260571"/>
                    <a:pt x="717782" y="262443"/>
                  </a:cubicBezTo>
                  <a:cubicBezTo>
                    <a:pt x="744307" y="263380"/>
                    <a:pt x="771145" y="263692"/>
                    <a:pt x="797670" y="262443"/>
                  </a:cubicBezTo>
                  <a:cubicBezTo>
                    <a:pt x="829189" y="260884"/>
                    <a:pt x="860707" y="256203"/>
                    <a:pt x="890665" y="245904"/>
                  </a:cubicBezTo>
                  <a:cubicBezTo>
                    <a:pt x="899715" y="242784"/>
                    <a:pt x="908452" y="238103"/>
                    <a:pt x="917190" y="228429"/>
                  </a:cubicBezTo>
                  <a:close/>
                  <a:moveTo>
                    <a:pt x="2032187" y="138243"/>
                  </a:moveTo>
                  <a:cubicBezTo>
                    <a:pt x="2032499" y="147293"/>
                    <a:pt x="2032811" y="155718"/>
                    <a:pt x="2032811" y="164456"/>
                  </a:cubicBezTo>
                  <a:cubicBezTo>
                    <a:pt x="2032811" y="188797"/>
                    <a:pt x="2031875" y="213450"/>
                    <a:pt x="2032811" y="237791"/>
                  </a:cubicBezTo>
                  <a:cubicBezTo>
                    <a:pt x="2033123" y="249649"/>
                    <a:pt x="2028442" y="256827"/>
                    <a:pt x="2019080" y="263068"/>
                  </a:cubicBezTo>
                  <a:cubicBezTo>
                    <a:pt x="1991307" y="281480"/>
                    <a:pt x="1959477" y="288657"/>
                    <a:pt x="1927334" y="293338"/>
                  </a:cubicBezTo>
                  <a:cubicBezTo>
                    <a:pt x="1904554" y="296459"/>
                    <a:pt x="1881461" y="299580"/>
                    <a:pt x="1858368" y="298332"/>
                  </a:cubicBezTo>
                  <a:cubicBezTo>
                    <a:pt x="1818737" y="296147"/>
                    <a:pt x="1778793" y="293338"/>
                    <a:pt x="1741345" y="278359"/>
                  </a:cubicBezTo>
                  <a:cubicBezTo>
                    <a:pt x="1738849" y="277423"/>
                    <a:pt x="1736352" y="276799"/>
                    <a:pt x="1734168" y="275551"/>
                  </a:cubicBezTo>
                  <a:cubicBezTo>
                    <a:pt x="1716068" y="268061"/>
                    <a:pt x="1704522" y="257763"/>
                    <a:pt x="1706707" y="234358"/>
                  </a:cubicBezTo>
                  <a:cubicBezTo>
                    <a:pt x="1709515" y="204400"/>
                    <a:pt x="1707331" y="173818"/>
                    <a:pt x="1707331" y="140427"/>
                  </a:cubicBezTo>
                  <a:cubicBezTo>
                    <a:pt x="1729799" y="157279"/>
                    <a:pt x="1754140" y="162272"/>
                    <a:pt x="1778481" y="165704"/>
                  </a:cubicBezTo>
                  <a:cubicBezTo>
                    <a:pt x="1826538" y="172882"/>
                    <a:pt x="1874596" y="173818"/>
                    <a:pt x="1923278" y="169761"/>
                  </a:cubicBezTo>
                  <a:cubicBezTo>
                    <a:pt x="1946682" y="167889"/>
                    <a:pt x="1970087" y="164456"/>
                    <a:pt x="1992867" y="158527"/>
                  </a:cubicBezTo>
                  <a:cubicBezTo>
                    <a:pt x="2007534" y="154782"/>
                    <a:pt x="2021577" y="149789"/>
                    <a:pt x="2032187" y="138243"/>
                  </a:cubicBezTo>
                  <a:close/>
                  <a:moveTo>
                    <a:pt x="1312885" y="117335"/>
                  </a:moveTo>
                  <a:cubicBezTo>
                    <a:pt x="1316942" y="119831"/>
                    <a:pt x="1315069" y="123576"/>
                    <a:pt x="1315069" y="126697"/>
                  </a:cubicBezTo>
                  <a:cubicBezTo>
                    <a:pt x="1315381" y="156030"/>
                    <a:pt x="1314757" y="185364"/>
                    <a:pt x="1315381" y="214386"/>
                  </a:cubicBezTo>
                  <a:cubicBezTo>
                    <a:pt x="1315693" y="226245"/>
                    <a:pt x="1311012" y="233422"/>
                    <a:pt x="1301650" y="239975"/>
                  </a:cubicBezTo>
                  <a:cubicBezTo>
                    <a:pt x="1277622" y="256202"/>
                    <a:pt x="1250161" y="262443"/>
                    <a:pt x="1222387" y="268061"/>
                  </a:cubicBezTo>
                  <a:cubicBezTo>
                    <a:pt x="1186812" y="274926"/>
                    <a:pt x="1150613" y="274926"/>
                    <a:pt x="1114726" y="272742"/>
                  </a:cubicBezTo>
                  <a:cubicBezTo>
                    <a:pt x="1075406" y="270245"/>
                    <a:pt x="1036398" y="264316"/>
                    <a:pt x="1001447" y="243096"/>
                  </a:cubicBezTo>
                  <a:cubicBezTo>
                    <a:pt x="992709" y="237790"/>
                    <a:pt x="988965" y="231550"/>
                    <a:pt x="989589" y="220940"/>
                  </a:cubicBezTo>
                  <a:cubicBezTo>
                    <a:pt x="990213" y="200343"/>
                    <a:pt x="989589" y="179747"/>
                    <a:pt x="989589" y="159151"/>
                  </a:cubicBezTo>
                  <a:cubicBezTo>
                    <a:pt x="992085" y="145420"/>
                    <a:pt x="986780" y="131378"/>
                    <a:pt x="992709" y="118271"/>
                  </a:cubicBezTo>
                  <a:cubicBezTo>
                    <a:pt x="1015178" y="134810"/>
                    <a:pt x="1042015" y="139803"/>
                    <a:pt x="1068540" y="143548"/>
                  </a:cubicBezTo>
                  <a:cubicBezTo>
                    <a:pt x="1105988" y="149165"/>
                    <a:pt x="1143747" y="151037"/>
                    <a:pt x="1181507" y="148853"/>
                  </a:cubicBezTo>
                  <a:cubicBezTo>
                    <a:pt x="1220203" y="146669"/>
                    <a:pt x="1259210" y="143860"/>
                    <a:pt x="1295721" y="128569"/>
                  </a:cubicBezTo>
                  <a:cubicBezTo>
                    <a:pt x="1302275" y="125760"/>
                    <a:pt x="1307268" y="121703"/>
                    <a:pt x="1312885" y="117335"/>
                  </a:cubicBezTo>
                  <a:close/>
                  <a:moveTo>
                    <a:pt x="1714196" y="0"/>
                  </a:moveTo>
                  <a:cubicBezTo>
                    <a:pt x="1715132" y="9674"/>
                    <a:pt x="1715132" y="19972"/>
                    <a:pt x="1715444" y="29958"/>
                  </a:cubicBezTo>
                  <a:cubicBezTo>
                    <a:pt x="1715444" y="52426"/>
                    <a:pt x="1714196" y="74583"/>
                    <a:pt x="1715444" y="97051"/>
                  </a:cubicBezTo>
                  <a:cubicBezTo>
                    <a:pt x="1716068" y="110782"/>
                    <a:pt x="1710451" y="118896"/>
                    <a:pt x="1700153" y="125762"/>
                  </a:cubicBezTo>
                  <a:cubicBezTo>
                    <a:pt x="1674564" y="142613"/>
                    <a:pt x="1645230" y="149478"/>
                    <a:pt x="1615584" y="154159"/>
                  </a:cubicBezTo>
                  <a:cubicBezTo>
                    <a:pt x="1555668" y="163521"/>
                    <a:pt x="1496376" y="161649"/>
                    <a:pt x="1437709" y="144485"/>
                  </a:cubicBezTo>
                  <a:cubicBezTo>
                    <a:pt x="1435212" y="143861"/>
                    <a:pt x="1432716" y="143237"/>
                    <a:pt x="1430219" y="142301"/>
                  </a:cubicBezTo>
                  <a:cubicBezTo>
                    <a:pt x="1389651" y="127010"/>
                    <a:pt x="1389651" y="127010"/>
                    <a:pt x="1389651" y="83633"/>
                  </a:cubicBezTo>
                  <a:cubicBezTo>
                    <a:pt x="1389651" y="68030"/>
                    <a:pt x="1389339" y="52738"/>
                    <a:pt x="1389027" y="37136"/>
                  </a:cubicBezTo>
                  <a:cubicBezTo>
                    <a:pt x="1391211" y="26213"/>
                    <a:pt x="1387155" y="14667"/>
                    <a:pt x="1391524" y="4057"/>
                  </a:cubicBezTo>
                  <a:cubicBezTo>
                    <a:pt x="1431780" y="27774"/>
                    <a:pt x="1476405" y="31206"/>
                    <a:pt x="1521341" y="33079"/>
                  </a:cubicBezTo>
                  <a:cubicBezTo>
                    <a:pt x="1566278" y="34951"/>
                    <a:pt x="1611215" y="34639"/>
                    <a:pt x="1655216" y="25277"/>
                  </a:cubicBezTo>
                  <a:cubicBezTo>
                    <a:pt x="1676436" y="20908"/>
                    <a:pt x="1698281" y="17163"/>
                    <a:pt x="1714196" y="0"/>
                  </a:cubicBezTo>
                  <a:close/>
                </a:path>
              </a:pathLst>
            </a:custGeom>
            <a:solidFill>
              <a:schemeClr val="accent3">
                <a:lumMod val="75000"/>
              </a:schemeClr>
            </a:solidFill>
            <a:ln w="6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BB5858D-E6BB-43B2-A302-0EC77123D7DC}"/>
                </a:ext>
              </a:extLst>
            </p:cNvPr>
            <p:cNvSpPr/>
            <p:nvPr userDrawn="1"/>
          </p:nvSpPr>
          <p:spPr>
            <a:xfrm>
              <a:off x="-707925" y="5549449"/>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1"/>
            </a:solidFill>
            <a:ln w="647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E29FA49-E917-4A42-98D4-D241FB2F7D62}"/>
                </a:ext>
              </a:extLst>
            </p:cNvPr>
            <p:cNvSpPr/>
            <p:nvPr userDrawn="1"/>
          </p:nvSpPr>
          <p:spPr>
            <a:xfrm>
              <a:off x="48710" y="3668339"/>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5 h 2765218"/>
                <a:gd name="connsiteX13" fmla="*/ 3557306 w 4643235"/>
                <a:gd name="connsiteY13" fmla="*/ 91958 h 2765218"/>
                <a:gd name="connsiteX14" fmla="*/ 3531403 w 4643235"/>
                <a:gd name="connsiteY14" fmla="*/ 50512 h 2765218"/>
                <a:gd name="connsiteX15" fmla="*/ 3445920 w 4643235"/>
                <a:gd name="connsiteY15" fmla="*/ 21371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5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1"/>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8"/>
                    <a:pt x="4000907" y="291416"/>
                    <a:pt x="3925139" y="290121"/>
                  </a:cubicBezTo>
                  <a:cubicBezTo>
                    <a:pt x="3892759" y="289474"/>
                    <a:pt x="3862322" y="284293"/>
                    <a:pt x="3832533" y="271341"/>
                  </a:cubicBezTo>
                  <a:cubicBezTo>
                    <a:pt x="3741870" y="231190"/>
                    <a:pt x="3649912" y="193630"/>
                    <a:pt x="3558602" y="154775"/>
                  </a:cubicBezTo>
                  <a:cubicBezTo>
                    <a:pt x="3557954" y="134052"/>
                    <a:pt x="3557306" y="112681"/>
                    <a:pt x="3557306" y="91958"/>
                  </a:cubicBezTo>
                  <a:cubicBezTo>
                    <a:pt x="3562487" y="69292"/>
                    <a:pt x="3546945" y="58931"/>
                    <a:pt x="3531403" y="50512"/>
                  </a:cubicBezTo>
                  <a:cubicBezTo>
                    <a:pt x="3504852" y="36265"/>
                    <a:pt x="3475062" y="28494"/>
                    <a:pt x="3445920" y="21371"/>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6"/>
                    <a:pt x="2084034" y="287531"/>
                  </a:cubicBezTo>
                  <a:cubicBezTo>
                    <a:pt x="2063959" y="297892"/>
                    <a:pt x="2047769" y="311492"/>
                    <a:pt x="2059426" y="337395"/>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4"/>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5"/>
            </a:solidFill>
            <a:ln w="647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059FA10-1062-4569-A6B4-E2E7CD97B1BD}"/>
                </a:ext>
              </a:extLst>
            </p:cNvPr>
            <p:cNvSpPr/>
            <p:nvPr userDrawn="1"/>
          </p:nvSpPr>
          <p:spPr>
            <a:xfrm>
              <a:off x="-704803" y="5597759"/>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1">
                <a:lumMod val="75000"/>
              </a:schemeClr>
            </a:solidFill>
            <a:ln w="6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CBECA52-2F05-457B-AD7B-5E610AE938D2}"/>
                </a:ext>
              </a:extLst>
            </p:cNvPr>
            <p:cNvSpPr/>
            <p:nvPr userDrawn="1"/>
          </p:nvSpPr>
          <p:spPr>
            <a:xfrm>
              <a:off x="48086" y="3718268"/>
              <a:ext cx="2032825" cy="1286008"/>
            </a:xfrm>
            <a:custGeom>
              <a:avLst/>
              <a:gdLst>
                <a:gd name="connsiteX0" fmla="*/ 847600 w 2032825"/>
                <a:gd name="connsiteY0" fmla="*/ 490873 h 1286008"/>
                <a:gd name="connsiteX1" fmla="*/ 847600 w 2032825"/>
                <a:gd name="connsiteY1" fmla="*/ 549229 h 1286008"/>
                <a:gd name="connsiteX2" fmla="*/ 847912 w 2032825"/>
                <a:gd name="connsiteY2" fmla="*/ 578875 h 1286008"/>
                <a:gd name="connsiteX3" fmla="*/ 817642 w 2032825"/>
                <a:gd name="connsiteY3" fmla="*/ 624436 h 1286008"/>
                <a:gd name="connsiteX4" fmla="*/ 711853 w 2032825"/>
                <a:gd name="connsiteY4" fmla="*/ 648152 h 1286008"/>
                <a:gd name="connsiteX5" fmla="*/ 588276 w 2032825"/>
                <a:gd name="connsiteY5" fmla="*/ 639727 h 1286008"/>
                <a:gd name="connsiteX6" fmla="*/ 529920 w 2032825"/>
                <a:gd name="connsiteY6" fmla="*/ 616634 h 1286008"/>
                <a:gd name="connsiteX7" fmla="*/ 522431 w 2032825"/>
                <a:gd name="connsiteY7" fmla="*/ 602904 h 1286008"/>
                <a:gd name="connsiteX8" fmla="*/ 522431 w 2032825"/>
                <a:gd name="connsiteY8" fmla="*/ 493994 h 1286008"/>
                <a:gd name="connsiteX9" fmla="*/ 847600 w 2032825"/>
                <a:gd name="connsiteY9" fmla="*/ 490873 h 1286008"/>
                <a:gd name="connsiteX10" fmla="*/ 6906 w 2032825"/>
                <a:gd name="connsiteY10" fmla="*/ 455922 h 1286008"/>
                <a:gd name="connsiteX11" fmla="*/ 10962 w 2032825"/>
                <a:gd name="connsiteY11" fmla="*/ 463724 h 1286008"/>
                <a:gd name="connsiteX12" fmla="*/ 157319 w 2032825"/>
                <a:gd name="connsiteY12" fmla="*/ 523639 h 1286008"/>
                <a:gd name="connsiteX13" fmla="*/ 497779 w 2032825"/>
                <a:gd name="connsiteY13" fmla="*/ 663444 h 1286008"/>
                <a:gd name="connsiteX14" fmla="*/ 628845 w 2032825"/>
                <a:gd name="connsiteY14" fmla="*/ 716806 h 1286008"/>
                <a:gd name="connsiteX15" fmla="*/ 641640 w 2032825"/>
                <a:gd name="connsiteY15" fmla="*/ 734281 h 1286008"/>
                <a:gd name="connsiteX16" fmla="*/ 641328 w 2032825"/>
                <a:gd name="connsiteY16" fmla="*/ 1272589 h 1286008"/>
                <a:gd name="connsiteX17" fmla="*/ 638519 w 2032825"/>
                <a:gd name="connsiteY17" fmla="*/ 1286008 h 1286008"/>
                <a:gd name="connsiteX18" fmla="*/ 469070 w 2032825"/>
                <a:gd name="connsiteY18" fmla="*/ 1218290 h 1286008"/>
                <a:gd name="connsiteX19" fmla="*/ 15019 w 2032825"/>
                <a:gd name="connsiteY19" fmla="*/ 1035110 h 1286008"/>
                <a:gd name="connsiteX20" fmla="*/ 664 w 2032825"/>
                <a:gd name="connsiteY20" fmla="*/ 1013889 h 1286008"/>
                <a:gd name="connsiteX21" fmla="*/ 1288 w 2032825"/>
                <a:gd name="connsiteY21" fmla="*/ 465284 h 1286008"/>
                <a:gd name="connsiteX22" fmla="*/ 6906 w 2032825"/>
                <a:gd name="connsiteY22" fmla="*/ 455922 h 1286008"/>
                <a:gd name="connsiteX23" fmla="*/ 1253281 w 2032825"/>
                <a:gd name="connsiteY23" fmla="*/ 374786 h 1286008"/>
                <a:gd name="connsiteX24" fmla="*/ 1253281 w 2032825"/>
                <a:gd name="connsiteY24" fmla="*/ 481511 h 1286008"/>
                <a:gd name="connsiteX25" fmla="*/ 1242983 w 2032825"/>
                <a:gd name="connsiteY25" fmla="*/ 495242 h 1286008"/>
                <a:gd name="connsiteX26" fmla="*/ 1157790 w 2032825"/>
                <a:gd name="connsiteY26" fmla="*/ 525512 h 1286008"/>
                <a:gd name="connsiteX27" fmla="*/ 990837 w 2032825"/>
                <a:gd name="connsiteY27" fmla="*/ 520519 h 1286008"/>
                <a:gd name="connsiteX28" fmla="*/ 934354 w 2032825"/>
                <a:gd name="connsiteY28" fmla="*/ 496490 h 1286008"/>
                <a:gd name="connsiteX29" fmla="*/ 927800 w 2032825"/>
                <a:gd name="connsiteY29" fmla="*/ 483696 h 1286008"/>
                <a:gd name="connsiteX30" fmla="*/ 927800 w 2032825"/>
                <a:gd name="connsiteY30" fmla="*/ 385708 h 1286008"/>
                <a:gd name="connsiteX31" fmla="*/ 935602 w 2032825"/>
                <a:gd name="connsiteY31" fmla="*/ 378531 h 1286008"/>
                <a:gd name="connsiteX32" fmla="*/ 1014866 w 2032825"/>
                <a:gd name="connsiteY32" fmla="*/ 401623 h 1286008"/>
                <a:gd name="connsiteX33" fmla="*/ 1094129 w 2032825"/>
                <a:gd name="connsiteY33" fmla="*/ 406616 h 1286008"/>
                <a:gd name="connsiteX34" fmla="*/ 1230500 w 2032825"/>
                <a:gd name="connsiteY34" fmla="*/ 386956 h 1286008"/>
                <a:gd name="connsiteX35" fmla="*/ 1253281 w 2032825"/>
                <a:gd name="connsiteY35" fmla="*/ 374786 h 1286008"/>
                <a:gd name="connsiteX36" fmla="*/ 517439 w 2032825"/>
                <a:gd name="connsiteY36" fmla="*/ 344828 h 1286008"/>
                <a:gd name="connsiteX37" fmla="*/ 517439 w 2032825"/>
                <a:gd name="connsiteY37" fmla="*/ 420035 h 1286008"/>
                <a:gd name="connsiteX38" fmla="*/ 517439 w 2032825"/>
                <a:gd name="connsiteY38" fmla="*/ 434077 h 1286008"/>
                <a:gd name="connsiteX39" fmla="*/ 489041 w 2032825"/>
                <a:gd name="connsiteY39" fmla="*/ 477767 h 1286008"/>
                <a:gd name="connsiteX40" fmla="*/ 377011 w 2032825"/>
                <a:gd name="connsiteY40" fmla="*/ 502420 h 1286008"/>
                <a:gd name="connsiteX41" fmla="*/ 242201 w 2032825"/>
                <a:gd name="connsiteY41" fmla="*/ 489937 h 1286008"/>
                <a:gd name="connsiteX42" fmla="*/ 234711 w 2032825"/>
                <a:gd name="connsiteY42" fmla="*/ 487753 h 1286008"/>
                <a:gd name="connsiteX43" fmla="*/ 191646 w 2032825"/>
                <a:gd name="connsiteY43" fmla="*/ 425964 h 1286008"/>
                <a:gd name="connsiteX44" fmla="*/ 191334 w 2032825"/>
                <a:gd name="connsiteY44" fmla="*/ 401623 h 1286008"/>
                <a:gd name="connsiteX45" fmla="*/ 191646 w 2032825"/>
                <a:gd name="connsiteY45" fmla="*/ 359495 h 1286008"/>
                <a:gd name="connsiteX46" fmla="*/ 194455 w 2032825"/>
                <a:gd name="connsiteY46" fmla="*/ 347636 h 1286008"/>
                <a:gd name="connsiteX47" fmla="*/ 271222 w 2032825"/>
                <a:gd name="connsiteY47" fmla="*/ 373226 h 1286008"/>
                <a:gd name="connsiteX48" fmla="*/ 378884 w 2032825"/>
                <a:gd name="connsiteY48" fmla="*/ 378531 h 1286008"/>
                <a:gd name="connsiteX49" fmla="*/ 482488 w 2032825"/>
                <a:gd name="connsiteY49" fmla="*/ 363240 h 1286008"/>
                <a:gd name="connsiteX50" fmla="*/ 517439 w 2032825"/>
                <a:gd name="connsiteY50" fmla="*/ 344828 h 1286008"/>
                <a:gd name="connsiteX51" fmla="*/ 1650536 w 2032825"/>
                <a:gd name="connsiteY51" fmla="*/ 252458 h 1286008"/>
                <a:gd name="connsiteX52" fmla="*/ 1650536 w 2032825"/>
                <a:gd name="connsiteY52" fmla="*/ 356999 h 1286008"/>
                <a:gd name="connsiteX53" fmla="*/ 1634932 w 2032825"/>
                <a:gd name="connsiteY53" fmla="*/ 378844 h 1286008"/>
                <a:gd name="connsiteX54" fmla="*/ 1554421 w 2032825"/>
                <a:gd name="connsiteY54" fmla="*/ 406929 h 1286008"/>
                <a:gd name="connsiteX55" fmla="*/ 1458305 w 2032825"/>
                <a:gd name="connsiteY55" fmla="*/ 412234 h 1286008"/>
                <a:gd name="connsiteX56" fmla="*/ 1342842 w 2032825"/>
                <a:gd name="connsiteY56" fmla="*/ 386333 h 1286008"/>
                <a:gd name="connsiteX57" fmla="*/ 1324743 w 2032825"/>
                <a:gd name="connsiteY57" fmla="*/ 357624 h 1286008"/>
                <a:gd name="connsiteX58" fmla="*/ 1325055 w 2032825"/>
                <a:gd name="connsiteY58" fmla="*/ 267437 h 1286008"/>
                <a:gd name="connsiteX59" fmla="*/ 1334729 w 2032825"/>
                <a:gd name="connsiteY59" fmla="*/ 261820 h 1286008"/>
                <a:gd name="connsiteX60" fmla="*/ 1408375 w 2032825"/>
                <a:gd name="connsiteY60" fmla="*/ 282728 h 1286008"/>
                <a:gd name="connsiteX61" fmla="*/ 1505739 w 2032825"/>
                <a:gd name="connsiteY61" fmla="*/ 288033 h 1286008"/>
                <a:gd name="connsiteX62" fmla="*/ 1628067 w 2032825"/>
                <a:gd name="connsiteY62" fmla="*/ 268061 h 1286008"/>
                <a:gd name="connsiteX63" fmla="*/ 1650536 w 2032825"/>
                <a:gd name="connsiteY63" fmla="*/ 252458 h 1286008"/>
                <a:gd name="connsiteX64" fmla="*/ 917190 w 2032825"/>
                <a:gd name="connsiteY64" fmla="*/ 228429 h 1286008"/>
                <a:gd name="connsiteX65" fmla="*/ 916566 w 2032825"/>
                <a:gd name="connsiteY65" fmla="*/ 337651 h 1286008"/>
                <a:gd name="connsiteX66" fmla="*/ 889417 w 2032825"/>
                <a:gd name="connsiteY66" fmla="*/ 362616 h 1286008"/>
                <a:gd name="connsiteX67" fmla="*/ 787997 w 2032825"/>
                <a:gd name="connsiteY67" fmla="*/ 387269 h 1286008"/>
                <a:gd name="connsiteX68" fmla="*/ 702180 w 2032825"/>
                <a:gd name="connsiteY68" fmla="*/ 386645 h 1286008"/>
                <a:gd name="connsiteX69" fmla="*/ 601695 w 2032825"/>
                <a:gd name="connsiteY69" fmla="*/ 357935 h 1286008"/>
                <a:gd name="connsiteX70" fmla="*/ 589525 w 2032825"/>
                <a:gd name="connsiteY70" fmla="*/ 336403 h 1286008"/>
                <a:gd name="connsiteX71" fmla="*/ 589837 w 2032825"/>
                <a:gd name="connsiteY71" fmla="*/ 280855 h 1286008"/>
                <a:gd name="connsiteX72" fmla="*/ 592646 w 2032825"/>
                <a:gd name="connsiteY72" fmla="*/ 234046 h 1286008"/>
                <a:gd name="connsiteX73" fmla="*/ 717782 w 2032825"/>
                <a:gd name="connsiteY73" fmla="*/ 262444 h 1286008"/>
                <a:gd name="connsiteX74" fmla="*/ 797670 w 2032825"/>
                <a:gd name="connsiteY74" fmla="*/ 262444 h 1286008"/>
                <a:gd name="connsiteX75" fmla="*/ 890665 w 2032825"/>
                <a:gd name="connsiteY75" fmla="*/ 245904 h 1286008"/>
                <a:gd name="connsiteX76" fmla="*/ 917190 w 2032825"/>
                <a:gd name="connsiteY76" fmla="*/ 228429 h 1286008"/>
                <a:gd name="connsiteX77" fmla="*/ 2032187 w 2032825"/>
                <a:gd name="connsiteY77" fmla="*/ 138243 h 1286008"/>
                <a:gd name="connsiteX78" fmla="*/ 2032811 w 2032825"/>
                <a:gd name="connsiteY78" fmla="*/ 164456 h 1286008"/>
                <a:gd name="connsiteX79" fmla="*/ 2032811 w 2032825"/>
                <a:gd name="connsiteY79" fmla="*/ 237791 h 1286008"/>
                <a:gd name="connsiteX80" fmla="*/ 2019080 w 2032825"/>
                <a:gd name="connsiteY80" fmla="*/ 263068 h 1286008"/>
                <a:gd name="connsiteX81" fmla="*/ 1927334 w 2032825"/>
                <a:gd name="connsiteY81" fmla="*/ 293338 h 1286008"/>
                <a:gd name="connsiteX82" fmla="*/ 1858368 w 2032825"/>
                <a:gd name="connsiteY82" fmla="*/ 298332 h 1286008"/>
                <a:gd name="connsiteX83" fmla="*/ 1741345 w 2032825"/>
                <a:gd name="connsiteY83" fmla="*/ 278360 h 1286008"/>
                <a:gd name="connsiteX84" fmla="*/ 1734168 w 2032825"/>
                <a:gd name="connsiteY84" fmla="*/ 275551 h 1286008"/>
                <a:gd name="connsiteX85" fmla="*/ 1706707 w 2032825"/>
                <a:gd name="connsiteY85" fmla="*/ 234358 h 1286008"/>
                <a:gd name="connsiteX86" fmla="*/ 1707331 w 2032825"/>
                <a:gd name="connsiteY86" fmla="*/ 140427 h 1286008"/>
                <a:gd name="connsiteX87" fmla="*/ 1778481 w 2032825"/>
                <a:gd name="connsiteY87" fmla="*/ 165704 h 1286008"/>
                <a:gd name="connsiteX88" fmla="*/ 1923277 w 2032825"/>
                <a:gd name="connsiteY88" fmla="*/ 169761 h 1286008"/>
                <a:gd name="connsiteX89" fmla="*/ 1992867 w 2032825"/>
                <a:gd name="connsiteY89" fmla="*/ 158527 h 1286008"/>
                <a:gd name="connsiteX90" fmla="*/ 2032187 w 2032825"/>
                <a:gd name="connsiteY90" fmla="*/ 138243 h 1286008"/>
                <a:gd name="connsiteX91" fmla="*/ 1312884 w 2032825"/>
                <a:gd name="connsiteY91" fmla="*/ 117335 h 1286008"/>
                <a:gd name="connsiteX92" fmla="*/ 1315068 w 2032825"/>
                <a:gd name="connsiteY92" fmla="*/ 126697 h 1286008"/>
                <a:gd name="connsiteX93" fmla="*/ 1315380 w 2032825"/>
                <a:gd name="connsiteY93" fmla="*/ 214386 h 1286008"/>
                <a:gd name="connsiteX94" fmla="*/ 1301649 w 2032825"/>
                <a:gd name="connsiteY94" fmla="*/ 239975 h 1286008"/>
                <a:gd name="connsiteX95" fmla="*/ 1222386 w 2032825"/>
                <a:gd name="connsiteY95" fmla="*/ 268061 h 1286008"/>
                <a:gd name="connsiteX96" fmla="*/ 1114725 w 2032825"/>
                <a:gd name="connsiteY96" fmla="*/ 272742 h 1286008"/>
                <a:gd name="connsiteX97" fmla="*/ 1001446 w 2032825"/>
                <a:gd name="connsiteY97" fmla="*/ 243096 h 1286008"/>
                <a:gd name="connsiteX98" fmla="*/ 989588 w 2032825"/>
                <a:gd name="connsiteY98" fmla="*/ 220940 h 1286008"/>
                <a:gd name="connsiteX99" fmla="*/ 989588 w 2032825"/>
                <a:gd name="connsiteY99" fmla="*/ 159151 h 1286008"/>
                <a:gd name="connsiteX100" fmla="*/ 992708 w 2032825"/>
                <a:gd name="connsiteY100" fmla="*/ 118271 h 1286008"/>
                <a:gd name="connsiteX101" fmla="*/ 1068539 w 2032825"/>
                <a:gd name="connsiteY101" fmla="*/ 143548 h 1286008"/>
                <a:gd name="connsiteX102" fmla="*/ 1181506 w 2032825"/>
                <a:gd name="connsiteY102" fmla="*/ 148853 h 1286008"/>
                <a:gd name="connsiteX103" fmla="*/ 1295720 w 2032825"/>
                <a:gd name="connsiteY103" fmla="*/ 128569 h 1286008"/>
                <a:gd name="connsiteX104" fmla="*/ 1312884 w 2032825"/>
                <a:gd name="connsiteY104" fmla="*/ 117335 h 1286008"/>
                <a:gd name="connsiteX105" fmla="*/ 1714197 w 2032825"/>
                <a:gd name="connsiteY105" fmla="*/ 0 h 1286008"/>
                <a:gd name="connsiteX106" fmla="*/ 1715445 w 2032825"/>
                <a:gd name="connsiteY106" fmla="*/ 29958 h 1286008"/>
                <a:gd name="connsiteX107" fmla="*/ 1715445 w 2032825"/>
                <a:gd name="connsiteY107" fmla="*/ 97052 h 1286008"/>
                <a:gd name="connsiteX108" fmla="*/ 1700154 w 2032825"/>
                <a:gd name="connsiteY108" fmla="*/ 125762 h 1286008"/>
                <a:gd name="connsiteX109" fmla="*/ 1615585 w 2032825"/>
                <a:gd name="connsiteY109" fmla="*/ 154160 h 1286008"/>
                <a:gd name="connsiteX110" fmla="*/ 1437710 w 2032825"/>
                <a:gd name="connsiteY110" fmla="*/ 144485 h 1286008"/>
                <a:gd name="connsiteX111" fmla="*/ 1430220 w 2032825"/>
                <a:gd name="connsiteY111" fmla="*/ 142301 h 1286008"/>
                <a:gd name="connsiteX112" fmla="*/ 1389652 w 2032825"/>
                <a:gd name="connsiteY112" fmla="*/ 83633 h 1286008"/>
                <a:gd name="connsiteX113" fmla="*/ 1389028 w 2032825"/>
                <a:gd name="connsiteY113" fmla="*/ 37135 h 1286008"/>
                <a:gd name="connsiteX114" fmla="*/ 1391525 w 2032825"/>
                <a:gd name="connsiteY114" fmla="*/ 4057 h 1286008"/>
                <a:gd name="connsiteX115" fmla="*/ 1521342 w 2032825"/>
                <a:gd name="connsiteY115" fmla="*/ 33079 h 1286008"/>
                <a:gd name="connsiteX116" fmla="*/ 1655217 w 2032825"/>
                <a:gd name="connsiteY116" fmla="*/ 25277 h 1286008"/>
                <a:gd name="connsiteX117" fmla="*/ 1714197 w 2032825"/>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6008">
                  <a:moveTo>
                    <a:pt x="847600" y="490873"/>
                  </a:moveTo>
                  <a:cubicBezTo>
                    <a:pt x="847600" y="511157"/>
                    <a:pt x="847600" y="530193"/>
                    <a:pt x="847600" y="549229"/>
                  </a:cubicBezTo>
                  <a:cubicBezTo>
                    <a:pt x="847600" y="559215"/>
                    <a:pt x="846351" y="569201"/>
                    <a:pt x="847912" y="578875"/>
                  </a:cubicBezTo>
                  <a:cubicBezTo>
                    <a:pt x="852281" y="604152"/>
                    <a:pt x="837301"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6" y="455922"/>
                  </a:moveTo>
                  <a:cubicBezTo>
                    <a:pt x="2536" y="461227"/>
                    <a:pt x="7530" y="462475"/>
                    <a:pt x="10962" y="463724"/>
                  </a:cubicBezTo>
                  <a:cubicBezTo>
                    <a:pt x="59644" y="483695"/>
                    <a:pt x="108638" y="503667"/>
                    <a:pt x="157319" y="523639"/>
                  </a:cubicBezTo>
                  <a:cubicBezTo>
                    <a:pt x="270910" y="570137"/>
                    <a:pt x="384189" y="616946"/>
                    <a:pt x="497779" y="663444"/>
                  </a:cubicBezTo>
                  <a:cubicBezTo>
                    <a:pt x="541468" y="681231"/>
                    <a:pt x="584844" y="699331"/>
                    <a:pt x="628845" y="716806"/>
                  </a:cubicBezTo>
                  <a:cubicBezTo>
                    <a:pt x="637583" y="720238"/>
                    <a:pt x="641640" y="724295"/>
                    <a:pt x="641640" y="734281"/>
                  </a:cubicBezTo>
                  <a:cubicBezTo>
                    <a:pt x="641328" y="913717"/>
                    <a:pt x="641328" y="1093153"/>
                    <a:pt x="641328" y="1272589"/>
                  </a:cubicBezTo>
                  <a:cubicBezTo>
                    <a:pt x="641328" y="1277270"/>
                    <a:pt x="642888" y="1282263"/>
                    <a:pt x="638519" y="1286008"/>
                  </a:cubicBezTo>
                  <a:cubicBezTo>
                    <a:pt x="582036" y="1263539"/>
                    <a:pt x="525553" y="1241071"/>
                    <a:pt x="469070" y="1218290"/>
                  </a:cubicBezTo>
                  <a:cubicBezTo>
                    <a:pt x="317720" y="1157126"/>
                    <a:pt x="166369" y="1095961"/>
                    <a:pt x="15019" y="1035110"/>
                  </a:cubicBezTo>
                  <a:cubicBezTo>
                    <a:pt x="4409" y="1030741"/>
                    <a:pt x="664" y="1026060"/>
                    <a:pt x="664" y="1013889"/>
                  </a:cubicBezTo>
                  <a:cubicBezTo>
                    <a:pt x="1288" y="831021"/>
                    <a:pt x="976" y="648152"/>
                    <a:pt x="1288" y="465284"/>
                  </a:cubicBezTo>
                  <a:cubicBezTo>
                    <a:pt x="1288" y="462475"/>
                    <a:pt x="-4017" y="453425"/>
                    <a:pt x="6906" y="455922"/>
                  </a:cubicBezTo>
                  <a:close/>
                  <a:moveTo>
                    <a:pt x="1253281" y="374786"/>
                  </a:moveTo>
                  <a:cubicBezTo>
                    <a:pt x="1253281" y="411297"/>
                    <a:pt x="1253281" y="446248"/>
                    <a:pt x="1253281" y="481511"/>
                  </a:cubicBezTo>
                  <a:cubicBezTo>
                    <a:pt x="1253281" y="488689"/>
                    <a:pt x="1247976" y="491809"/>
                    <a:pt x="1242983" y="495242"/>
                  </a:cubicBezTo>
                  <a:cubicBezTo>
                    <a:pt x="1217394" y="513342"/>
                    <a:pt x="1187748" y="520519"/>
                    <a:pt x="1157790" y="525512"/>
                  </a:cubicBezTo>
                  <a:cubicBezTo>
                    <a:pt x="1101931" y="535186"/>
                    <a:pt x="1046072" y="533314"/>
                    <a:pt x="990837" y="520519"/>
                  </a:cubicBezTo>
                  <a:cubicBezTo>
                    <a:pt x="971177" y="515838"/>
                    <a:pt x="950893" y="510221"/>
                    <a:pt x="934354" y="496490"/>
                  </a:cubicBezTo>
                  <a:cubicBezTo>
                    <a:pt x="929985" y="492746"/>
                    <a:pt x="927488" y="489625"/>
                    <a:pt x="927800" y="483696"/>
                  </a:cubicBezTo>
                  <a:cubicBezTo>
                    <a:pt x="928112" y="450929"/>
                    <a:pt x="927800" y="418475"/>
                    <a:pt x="927800" y="385708"/>
                  </a:cubicBezTo>
                  <a:cubicBezTo>
                    <a:pt x="927800" y="380715"/>
                    <a:pt x="927176" y="372913"/>
                    <a:pt x="935602" y="378531"/>
                  </a:cubicBezTo>
                  <a:cubicBezTo>
                    <a:pt x="959631" y="394446"/>
                    <a:pt x="987716" y="397879"/>
                    <a:pt x="1014866" y="401623"/>
                  </a:cubicBezTo>
                  <a:cubicBezTo>
                    <a:pt x="1041079" y="405056"/>
                    <a:pt x="1067916" y="407865"/>
                    <a:pt x="1094129" y="406616"/>
                  </a:cubicBezTo>
                  <a:cubicBezTo>
                    <a:pt x="1140002" y="404744"/>
                    <a:pt x="1186499" y="403808"/>
                    <a:pt x="1230500" y="386956"/>
                  </a:cubicBezTo>
                  <a:cubicBezTo>
                    <a:pt x="1238302" y="384148"/>
                    <a:pt x="1245167" y="379467"/>
                    <a:pt x="1253281" y="374786"/>
                  </a:cubicBezTo>
                  <a:close/>
                  <a:moveTo>
                    <a:pt x="517439" y="344828"/>
                  </a:moveTo>
                  <a:cubicBezTo>
                    <a:pt x="517439" y="371353"/>
                    <a:pt x="517439" y="395694"/>
                    <a:pt x="517439" y="420035"/>
                  </a:cubicBezTo>
                  <a:cubicBezTo>
                    <a:pt x="517439" y="424716"/>
                    <a:pt x="516503" y="429709"/>
                    <a:pt x="517439" y="434077"/>
                  </a:cubicBezTo>
                  <a:cubicBezTo>
                    <a:pt x="522744" y="458419"/>
                    <a:pt x="507765" y="469341"/>
                    <a:pt x="489041" y="477767"/>
                  </a:cubicBezTo>
                  <a:cubicBezTo>
                    <a:pt x="453466" y="493994"/>
                    <a:pt x="415707" y="501172"/>
                    <a:pt x="377011" y="502420"/>
                  </a:cubicBezTo>
                  <a:cubicBezTo>
                    <a:pt x="331450" y="503980"/>
                    <a:pt x="286201" y="503356"/>
                    <a:pt x="242201" y="489937"/>
                  </a:cubicBezTo>
                  <a:cubicBezTo>
                    <a:pt x="239704" y="489313"/>
                    <a:pt x="237207" y="488689"/>
                    <a:pt x="234711" y="487753"/>
                  </a:cubicBezTo>
                  <a:cubicBezTo>
                    <a:pt x="191646" y="471525"/>
                    <a:pt x="191958" y="471525"/>
                    <a:pt x="191646" y="425964"/>
                  </a:cubicBezTo>
                  <a:cubicBezTo>
                    <a:pt x="191646" y="417851"/>
                    <a:pt x="191334" y="409737"/>
                    <a:pt x="191334" y="401623"/>
                  </a:cubicBezTo>
                  <a:cubicBezTo>
                    <a:pt x="191334" y="387580"/>
                    <a:pt x="191334" y="373538"/>
                    <a:pt x="191646" y="359495"/>
                  </a:cubicBezTo>
                  <a:cubicBezTo>
                    <a:pt x="191958" y="355438"/>
                    <a:pt x="189774" y="350757"/>
                    <a:pt x="194455" y="347636"/>
                  </a:cubicBezTo>
                  <a:cubicBezTo>
                    <a:pt x="216923" y="365424"/>
                    <a:pt x="244385" y="369481"/>
                    <a:pt x="271222" y="373226"/>
                  </a:cubicBezTo>
                  <a:cubicBezTo>
                    <a:pt x="306797" y="378218"/>
                    <a:pt x="342996" y="380715"/>
                    <a:pt x="378884" y="378531"/>
                  </a:cubicBezTo>
                  <a:cubicBezTo>
                    <a:pt x="413834" y="376346"/>
                    <a:pt x="448786" y="374474"/>
                    <a:pt x="482488" y="363240"/>
                  </a:cubicBezTo>
                  <a:cubicBezTo>
                    <a:pt x="494346" y="359495"/>
                    <a:pt x="505893" y="355126"/>
                    <a:pt x="517439" y="344828"/>
                  </a:cubicBezTo>
                  <a:close/>
                  <a:moveTo>
                    <a:pt x="1650536" y="252458"/>
                  </a:moveTo>
                  <a:cubicBezTo>
                    <a:pt x="1650536" y="288969"/>
                    <a:pt x="1650223" y="322984"/>
                    <a:pt x="1650536" y="356999"/>
                  </a:cubicBezTo>
                  <a:cubicBezTo>
                    <a:pt x="1650536" y="368545"/>
                    <a:pt x="1642422" y="373539"/>
                    <a:pt x="1634932" y="378844"/>
                  </a:cubicBezTo>
                  <a:cubicBezTo>
                    <a:pt x="1610904" y="395695"/>
                    <a:pt x="1582818" y="401937"/>
                    <a:pt x="1554421" y="406929"/>
                  </a:cubicBezTo>
                  <a:cubicBezTo>
                    <a:pt x="1522590" y="412547"/>
                    <a:pt x="1490448" y="413795"/>
                    <a:pt x="1458305" y="412234"/>
                  </a:cubicBezTo>
                  <a:cubicBezTo>
                    <a:pt x="1418361" y="410050"/>
                    <a:pt x="1379354" y="404121"/>
                    <a:pt x="1342842" y="386333"/>
                  </a:cubicBezTo>
                  <a:cubicBezTo>
                    <a:pt x="1330672" y="380404"/>
                    <a:pt x="1324119" y="372914"/>
                    <a:pt x="1324743" y="357624"/>
                  </a:cubicBezTo>
                  <a:cubicBezTo>
                    <a:pt x="1326303" y="327665"/>
                    <a:pt x="1325367" y="297395"/>
                    <a:pt x="1325055" y="267437"/>
                  </a:cubicBezTo>
                  <a:cubicBezTo>
                    <a:pt x="1325055" y="259323"/>
                    <a:pt x="1325679" y="256203"/>
                    <a:pt x="1334729" y="261820"/>
                  </a:cubicBezTo>
                  <a:cubicBezTo>
                    <a:pt x="1357197" y="275551"/>
                    <a:pt x="1382786" y="279295"/>
                    <a:pt x="1408375" y="282728"/>
                  </a:cubicBezTo>
                  <a:cubicBezTo>
                    <a:pt x="1440518" y="287097"/>
                    <a:pt x="1473285" y="290218"/>
                    <a:pt x="1505739" y="288033"/>
                  </a:cubicBezTo>
                  <a:cubicBezTo>
                    <a:pt x="1546931" y="285224"/>
                    <a:pt x="1588435" y="283352"/>
                    <a:pt x="1628067" y="268061"/>
                  </a:cubicBezTo>
                  <a:cubicBezTo>
                    <a:pt x="1636181" y="265252"/>
                    <a:pt x="1642110" y="259323"/>
                    <a:pt x="1650536" y="252458"/>
                  </a:cubicBezTo>
                  <a:close/>
                  <a:moveTo>
                    <a:pt x="917190" y="228429"/>
                  </a:moveTo>
                  <a:cubicBezTo>
                    <a:pt x="917190" y="266813"/>
                    <a:pt x="918439" y="302388"/>
                    <a:pt x="916566" y="337651"/>
                  </a:cubicBezTo>
                  <a:cubicBezTo>
                    <a:pt x="915942" y="351694"/>
                    <a:pt x="900651" y="357311"/>
                    <a:pt x="889417" y="362616"/>
                  </a:cubicBezTo>
                  <a:cubicBezTo>
                    <a:pt x="857274" y="377595"/>
                    <a:pt x="822948" y="383837"/>
                    <a:pt x="787997" y="387269"/>
                  </a:cubicBezTo>
                  <a:cubicBezTo>
                    <a:pt x="759287" y="390078"/>
                    <a:pt x="730577" y="389454"/>
                    <a:pt x="702180" y="386645"/>
                  </a:cubicBezTo>
                  <a:cubicBezTo>
                    <a:pt x="666916" y="383213"/>
                    <a:pt x="632902" y="375723"/>
                    <a:pt x="601695" y="357935"/>
                  </a:cubicBezTo>
                  <a:cubicBezTo>
                    <a:pt x="593270" y="352942"/>
                    <a:pt x="588901" y="347013"/>
                    <a:pt x="589525" y="336403"/>
                  </a:cubicBezTo>
                  <a:cubicBezTo>
                    <a:pt x="590461" y="317991"/>
                    <a:pt x="589837" y="299579"/>
                    <a:pt x="589837" y="280855"/>
                  </a:cubicBezTo>
                  <a:cubicBezTo>
                    <a:pt x="593270" y="265564"/>
                    <a:pt x="587652" y="249337"/>
                    <a:pt x="592646" y="234046"/>
                  </a:cubicBezTo>
                  <a:cubicBezTo>
                    <a:pt x="631341" y="255890"/>
                    <a:pt x="674406" y="260571"/>
                    <a:pt x="717782" y="262444"/>
                  </a:cubicBezTo>
                  <a:cubicBezTo>
                    <a:pt x="744308" y="263380"/>
                    <a:pt x="771145" y="263692"/>
                    <a:pt x="797670" y="262444"/>
                  </a:cubicBezTo>
                  <a:cubicBezTo>
                    <a:pt x="829189" y="260884"/>
                    <a:pt x="860707" y="256203"/>
                    <a:pt x="890665" y="245904"/>
                  </a:cubicBezTo>
                  <a:cubicBezTo>
                    <a:pt x="899715" y="242784"/>
                    <a:pt x="908452" y="238103"/>
                    <a:pt x="917190" y="228429"/>
                  </a:cubicBezTo>
                  <a:close/>
                  <a:moveTo>
                    <a:pt x="2032187" y="138243"/>
                  </a:moveTo>
                  <a:cubicBezTo>
                    <a:pt x="2032499" y="147293"/>
                    <a:pt x="2032811" y="156031"/>
                    <a:pt x="2032811" y="164456"/>
                  </a:cubicBezTo>
                  <a:cubicBezTo>
                    <a:pt x="2032811" y="188797"/>
                    <a:pt x="2031875" y="213450"/>
                    <a:pt x="2032811" y="237791"/>
                  </a:cubicBezTo>
                  <a:cubicBezTo>
                    <a:pt x="2033123" y="249649"/>
                    <a:pt x="2028442" y="256827"/>
                    <a:pt x="2019080" y="263068"/>
                  </a:cubicBezTo>
                  <a:cubicBezTo>
                    <a:pt x="1991307" y="281480"/>
                    <a:pt x="1959476" y="288657"/>
                    <a:pt x="1927334" y="293338"/>
                  </a:cubicBezTo>
                  <a:cubicBezTo>
                    <a:pt x="1904554" y="296459"/>
                    <a:pt x="1881461" y="299580"/>
                    <a:pt x="1858368" y="298332"/>
                  </a:cubicBezTo>
                  <a:cubicBezTo>
                    <a:pt x="1818737" y="296147"/>
                    <a:pt x="1778793" y="293338"/>
                    <a:pt x="1741345" y="278360"/>
                  </a:cubicBezTo>
                  <a:cubicBezTo>
                    <a:pt x="1738849" y="277423"/>
                    <a:pt x="1736352" y="276799"/>
                    <a:pt x="1734168" y="275551"/>
                  </a:cubicBezTo>
                  <a:cubicBezTo>
                    <a:pt x="1716068" y="268061"/>
                    <a:pt x="1704522" y="257763"/>
                    <a:pt x="1706707" y="234358"/>
                  </a:cubicBezTo>
                  <a:cubicBezTo>
                    <a:pt x="1709515" y="204401"/>
                    <a:pt x="1707331" y="173818"/>
                    <a:pt x="1707331" y="140427"/>
                  </a:cubicBezTo>
                  <a:cubicBezTo>
                    <a:pt x="1729799" y="157279"/>
                    <a:pt x="1754140" y="162272"/>
                    <a:pt x="1778481" y="165704"/>
                  </a:cubicBezTo>
                  <a:cubicBezTo>
                    <a:pt x="1826538" y="172882"/>
                    <a:pt x="1874596" y="173818"/>
                    <a:pt x="1923277" y="169761"/>
                  </a:cubicBezTo>
                  <a:cubicBezTo>
                    <a:pt x="1946682" y="167889"/>
                    <a:pt x="1970087" y="164456"/>
                    <a:pt x="1992867" y="158527"/>
                  </a:cubicBezTo>
                  <a:cubicBezTo>
                    <a:pt x="2007534" y="154782"/>
                    <a:pt x="2021577" y="149789"/>
                    <a:pt x="2032187" y="138243"/>
                  </a:cubicBezTo>
                  <a:close/>
                  <a:moveTo>
                    <a:pt x="1312884" y="117335"/>
                  </a:moveTo>
                  <a:cubicBezTo>
                    <a:pt x="1316940" y="119831"/>
                    <a:pt x="1315068" y="123576"/>
                    <a:pt x="1315068" y="126697"/>
                  </a:cubicBezTo>
                  <a:cubicBezTo>
                    <a:pt x="1315380" y="156030"/>
                    <a:pt x="1314756" y="185364"/>
                    <a:pt x="1315380" y="214386"/>
                  </a:cubicBezTo>
                  <a:cubicBezTo>
                    <a:pt x="1315692" y="226245"/>
                    <a:pt x="1311011" y="233422"/>
                    <a:pt x="1301649" y="239975"/>
                  </a:cubicBezTo>
                  <a:cubicBezTo>
                    <a:pt x="1277621" y="256202"/>
                    <a:pt x="1250160" y="262444"/>
                    <a:pt x="1222386" y="268061"/>
                  </a:cubicBezTo>
                  <a:cubicBezTo>
                    <a:pt x="1186811" y="274926"/>
                    <a:pt x="1150612" y="274926"/>
                    <a:pt x="1114725" y="272742"/>
                  </a:cubicBezTo>
                  <a:cubicBezTo>
                    <a:pt x="1075405" y="270245"/>
                    <a:pt x="1036397" y="264316"/>
                    <a:pt x="1001446" y="243096"/>
                  </a:cubicBezTo>
                  <a:cubicBezTo>
                    <a:pt x="992708" y="237791"/>
                    <a:pt x="988964" y="231550"/>
                    <a:pt x="989588" y="220940"/>
                  </a:cubicBezTo>
                  <a:cubicBezTo>
                    <a:pt x="990212" y="200343"/>
                    <a:pt x="989588" y="179747"/>
                    <a:pt x="989588" y="159151"/>
                  </a:cubicBezTo>
                  <a:cubicBezTo>
                    <a:pt x="992084" y="145733"/>
                    <a:pt x="986779" y="131378"/>
                    <a:pt x="992708" y="118271"/>
                  </a:cubicBezTo>
                  <a:cubicBezTo>
                    <a:pt x="1015177" y="134810"/>
                    <a:pt x="1042014" y="139804"/>
                    <a:pt x="1068539" y="143548"/>
                  </a:cubicBezTo>
                  <a:cubicBezTo>
                    <a:pt x="1105987" y="149165"/>
                    <a:pt x="1143746" y="151038"/>
                    <a:pt x="1181506" y="148853"/>
                  </a:cubicBezTo>
                  <a:cubicBezTo>
                    <a:pt x="1220202" y="146669"/>
                    <a:pt x="1259209" y="143860"/>
                    <a:pt x="1295720" y="128569"/>
                  </a:cubicBezTo>
                  <a:cubicBezTo>
                    <a:pt x="1302274" y="125761"/>
                    <a:pt x="1307267" y="121704"/>
                    <a:pt x="1312884" y="117335"/>
                  </a:cubicBezTo>
                  <a:close/>
                  <a:moveTo>
                    <a:pt x="1714197" y="0"/>
                  </a:moveTo>
                  <a:cubicBezTo>
                    <a:pt x="1715133" y="9986"/>
                    <a:pt x="1715133" y="19972"/>
                    <a:pt x="1715445" y="29958"/>
                  </a:cubicBezTo>
                  <a:cubicBezTo>
                    <a:pt x="1715445" y="52426"/>
                    <a:pt x="1714197" y="74583"/>
                    <a:pt x="1715445" y="97052"/>
                  </a:cubicBezTo>
                  <a:cubicBezTo>
                    <a:pt x="1716069" y="110782"/>
                    <a:pt x="1710452" y="118896"/>
                    <a:pt x="1700154" y="125762"/>
                  </a:cubicBezTo>
                  <a:cubicBezTo>
                    <a:pt x="1674565" y="142613"/>
                    <a:pt x="1645231" y="149479"/>
                    <a:pt x="1615585" y="154160"/>
                  </a:cubicBezTo>
                  <a:cubicBezTo>
                    <a:pt x="1555669" y="163521"/>
                    <a:pt x="1496378" y="161649"/>
                    <a:pt x="1437710" y="144485"/>
                  </a:cubicBezTo>
                  <a:cubicBezTo>
                    <a:pt x="1435213" y="143861"/>
                    <a:pt x="1432717" y="143237"/>
                    <a:pt x="1430220" y="142301"/>
                  </a:cubicBezTo>
                  <a:cubicBezTo>
                    <a:pt x="1389652" y="127010"/>
                    <a:pt x="1389652" y="127010"/>
                    <a:pt x="1389652" y="83633"/>
                  </a:cubicBezTo>
                  <a:cubicBezTo>
                    <a:pt x="1389652" y="68030"/>
                    <a:pt x="1389340" y="52739"/>
                    <a:pt x="1389028" y="37135"/>
                  </a:cubicBezTo>
                  <a:cubicBezTo>
                    <a:pt x="1391212" y="26213"/>
                    <a:pt x="1387155" y="14667"/>
                    <a:pt x="1391525" y="4057"/>
                  </a:cubicBezTo>
                  <a:cubicBezTo>
                    <a:pt x="1431780" y="27774"/>
                    <a:pt x="1476406" y="31206"/>
                    <a:pt x="1521342" y="33079"/>
                  </a:cubicBezTo>
                  <a:cubicBezTo>
                    <a:pt x="1566279" y="34951"/>
                    <a:pt x="1611216" y="34639"/>
                    <a:pt x="1655217" y="25277"/>
                  </a:cubicBezTo>
                  <a:cubicBezTo>
                    <a:pt x="1676437" y="20908"/>
                    <a:pt x="1698282" y="17164"/>
                    <a:pt x="1714197" y="0"/>
                  </a:cubicBezTo>
                  <a:close/>
                </a:path>
              </a:pathLst>
            </a:custGeom>
            <a:solidFill>
              <a:schemeClr val="accent5">
                <a:lumMod val="75000"/>
              </a:schemeClr>
            </a:solidFill>
            <a:ln w="6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D4158C4-F838-4E87-A25C-8C487CD52716}"/>
                </a:ext>
              </a:extLst>
            </p:cNvPr>
            <p:cNvSpPr/>
            <p:nvPr userDrawn="1"/>
          </p:nvSpPr>
          <p:spPr>
            <a:xfrm>
              <a:off x="1736653" y="5495777"/>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2"/>
            </a:solidFill>
            <a:ln w="647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EE14370E-7748-4B1E-B5E7-1A26F890BFB9}"/>
                </a:ext>
              </a:extLst>
            </p:cNvPr>
            <p:cNvSpPr/>
            <p:nvPr userDrawn="1"/>
          </p:nvSpPr>
          <p:spPr>
            <a:xfrm>
              <a:off x="1739775" y="5544087"/>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2">
                <a:lumMod val="75000"/>
              </a:schemeClr>
            </a:solidFill>
            <a:ln w="6474" cap="flat">
              <a:noFill/>
              <a:prstDash val="solid"/>
              <a:miter/>
            </a:ln>
          </p:spPr>
          <p:txBody>
            <a:bodyPr rtlCol="0" anchor="ctr"/>
            <a:lstStyle/>
            <a:p>
              <a:endParaRPr lang="en-US"/>
            </a:p>
          </p:txBody>
        </p:sp>
      </p:gr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1181109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2570528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330DA8D-CD3B-4A78-8375-54BC56DAA546}"/>
              </a:ext>
            </a:extLst>
          </p:cNvPr>
          <p:cNvSpPr>
            <a:spLocks noGrp="1"/>
          </p:cNvSpPr>
          <p:nvPr>
            <p:ph type="body" sz="quarter" idx="11" hasCustomPrompt="1"/>
          </p:nvPr>
        </p:nvSpPr>
        <p:spPr>
          <a:xfrm>
            <a:off x="323529" y="46333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89167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1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316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393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35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307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32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88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45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12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161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0220-5F29-4759-BBB0-2987CDE0DDD6}"/>
              </a:ext>
            </a:extLst>
          </p:cNvPr>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그림 개체 틀 2">
            <a:extLst>
              <a:ext uri="{FF2B5EF4-FFF2-40B4-BE49-F238E27FC236}">
                <a16:creationId xmlns:a16="http://schemas.microsoft.com/office/drawing/2014/main" id="{D2142345-92E5-45C5-9540-7E079BFC3C26}"/>
              </a:ext>
            </a:extLst>
          </p:cNvPr>
          <p:cNvSpPr>
            <a:spLocks noGrp="1"/>
          </p:cNvSpPr>
          <p:nvPr>
            <p:ph type="pic" sz="quarter" idx="65"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그림 개체 틀 2">
            <a:extLst>
              <a:ext uri="{FF2B5EF4-FFF2-40B4-BE49-F238E27FC236}">
                <a16:creationId xmlns:a16="http://schemas.microsoft.com/office/drawing/2014/main" id="{0FC9EFD5-ECD7-49DA-85BE-0182B1003A4F}"/>
              </a:ext>
            </a:extLst>
          </p:cNvPr>
          <p:cNvSpPr>
            <a:spLocks noGrp="1"/>
          </p:cNvSpPr>
          <p:nvPr>
            <p:ph type="pic" sz="quarter" idx="66" hasCustomPrompt="1"/>
          </p:nvPr>
        </p:nvSpPr>
        <p:spPr>
          <a:xfrm>
            <a:off x="4927600"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187848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Images &amp; Contents">
    <p:spTree>
      <p:nvGrpSpPr>
        <p:cNvPr id="1" name=""/>
        <p:cNvGrpSpPr/>
        <p:nvPr/>
      </p:nvGrpSpPr>
      <p:grpSpPr>
        <a:xfrm>
          <a:off x="0" y="0"/>
          <a:ext cx="0" cy="0"/>
          <a:chOff x="0" y="0"/>
          <a:chExt cx="0" cy="0"/>
        </a:xfrm>
      </p:grpSpPr>
      <p:sp>
        <p:nvSpPr>
          <p:cNvPr id="3" name="Right Triangle 4">
            <a:extLst>
              <a:ext uri="{FF2B5EF4-FFF2-40B4-BE49-F238E27FC236}">
                <a16:creationId xmlns:a16="http://schemas.microsoft.com/office/drawing/2014/main" id="{DF8E6165-7BA9-45C3-B89E-1B1F1F28264D}"/>
              </a:ext>
            </a:extLst>
          </p:cNvPr>
          <p:cNvSpPr/>
          <p:nvPr userDrawn="1"/>
        </p:nvSpPr>
        <p:spPr>
          <a:xfrm>
            <a:off x="2" y="0"/>
            <a:ext cx="7045234"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ight Triangle 8">
            <a:extLst>
              <a:ext uri="{FF2B5EF4-FFF2-40B4-BE49-F238E27FC236}">
                <a16:creationId xmlns:a16="http://schemas.microsoft.com/office/drawing/2014/main" id="{9E643AB3-B11E-4FBA-B1BD-616F09F54473}"/>
              </a:ext>
            </a:extLst>
          </p:cNvPr>
          <p:cNvSpPr/>
          <p:nvPr userDrawn="1"/>
        </p:nvSpPr>
        <p:spPr>
          <a:xfrm rot="16200000">
            <a:off x="3471365" y="4831268"/>
            <a:ext cx="1440000" cy="144000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ight Triangle 9">
            <a:extLst>
              <a:ext uri="{FF2B5EF4-FFF2-40B4-BE49-F238E27FC236}">
                <a16:creationId xmlns:a16="http://schemas.microsoft.com/office/drawing/2014/main" id="{3C8D0CD5-A090-4C9A-AA86-0830DE46C77E}"/>
              </a:ext>
            </a:extLst>
          </p:cNvPr>
          <p:cNvSpPr/>
          <p:nvPr userDrawn="1"/>
        </p:nvSpPr>
        <p:spPr>
          <a:xfrm rot="5400000">
            <a:off x="725220" y="1530872"/>
            <a:ext cx="864000" cy="86400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그림 개체 틀 2">
            <a:extLst>
              <a:ext uri="{FF2B5EF4-FFF2-40B4-BE49-F238E27FC236}">
                <a16:creationId xmlns:a16="http://schemas.microsoft.com/office/drawing/2014/main" id="{E2DBCC96-1483-46CC-92FF-4FE52012D013}"/>
              </a:ext>
            </a:extLst>
          </p:cNvPr>
          <p:cNvSpPr>
            <a:spLocks noGrp="1"/>
          </p:cNvSpPr>
          <p:nvPr>
            <p:ph type="pic" sz="quarter" idx="12" hasCustomPrompt="1"/>
          </p:nvPr>
        </p:nvSpPr>
        <p:spPr>
          <a:xfrm>
            <a:off x="893136" y="1687090"/>
            <a:ext cx="3850315" cy="441843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87571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6EE34E5-ADA6-4EE7-BC24-98C8E9A86B83}"/>
              </a:ext>
            </a:extLst>
          </p:cNvPr>
          <p:cNvSpPr>
            <a:spLocks noGrp="1"/>
          </p:cNvSpPr>
          <p:nvPr>
            <p:ph type="pic" idx="13" hasCustomPrompt="1"/>
          </p:nvPr>
        </p:nvSpPr>
        <p:spPr>
          <a:xfrm>
            <a:off x="661852" y="653142"/>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FDE143D-2918-4056-AC94-92DF81A575B9}"/>
              </a:ext>
            </a:extLst>
          </p:cNvPr>
          <p:cNvSpPr>
            <a:spLocks noGrp="1"/>
          </p:cNvSpPr>
          <p:nvPr>
            <p:ph type="pic" idx="14" hasCustomPrompt="1"/>
          </p:nvPr>
        </p:nvSpPr>
        <p:spPr>
          <a:xfrm>
            <a:off x="3705502" y="2576900"/>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p>
          <a:p>
            <a:r>
              <a:rPr lang="en-US" altLang="ko-KR" dirty="0"/>
              <a:t>And Send To Back</a:t>
            </a:r>
            <a:endParaRPr lang="ko-KR" altLang="en-US" dirty="0"/>
          </a:p>
        </p:txBody>
      </p:sp>
      <p:sp>
        <p:nvSpPr>
          <p:cNvPr id="4" name="Picture Placeholder 2">
            <a:extLst>
              <a:ext uri="{FF2B5EF4-FFF2-40B4-BE49-F238E27FC236}">
                <a16:creationId xmlns:a16="http://schemas.microsoft.com/office/drawing/2014/main" id="{1334882F-9259-4D67-9996-302AE17E5F75}"/>
              </a:ext>
            </a:extLst>
          </p:cNvPr>
          <p:cNvSpPr>
            <a:spLocks noGrp="1"/>
          </p:cNvSpPr>
          <p:nvPr>
            <p:ph type="pic" idx="15" hasCustomPrompt="1"/>
          </p:nvPr>
        </p:nvSpPr>
        <p:spPr>
          <a:xfrm>
            <a:off x="2183677" y="4500658"/>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35541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48067492-6897-474D-A191-66389597DC45}"/>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6" name="그룹 77">
            <a:extLst>
              <a:ext uri="{FF2B5EF4-FFF2-40B4-BE49-F238E27FC236}">
                <a16:creationId xmlns:a16="http://schemas.microsoft.com/office/drawing/2014/main" id="{EE171339-23BB-4C14-ACEC-82EDEE4FFB7A}"/>
              </a:ext>
            </a:extLst>
          </p:cNvPr>
          <p:cNvGrpSpPr/>
          <p:nvPr userDrawn="1"/>
        </p:nvGrpSpPr>
        <p:grpSpPr>
          <a:xfrm>
            <a:off x="5071385" y="1063756"/>
            <a:ext cx="2049231" cy="144016"/>
            <a:chOff x="4791443" y="4794870"/>
            <a:chExt cx="1679267" cy="144016"/>
          </a:xfrm>
        </p:grpSpPr>
        <p:sp>
          <p:nvSpPr>
            <p:cNvPr id="7" name="Rectangle 49">
              <a:extLst>
                <a:ext uri="{FF2B5EF4-FFF2-40B4-BE49-F238E27FC236}">
                  <a16:creationId xmlns:a16="http://schemas.microsoft.com/office/drawing/2014/main" id="{1C2E5203-834C-440B-93AD-94647ACF65A5}"/>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50">
              <a:extLst>
                <a:ext uri="{FF2B5EF4-FFF2-40B4-BE49-F238E27FC236}">
                  <a16:creationId xmlns:a16="http://schemas.microsoft.com/office/drawing/2014/main" id="{781C657E-6AE3-49AA-AC2F-10CC62409E79}"/>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51">
              <a:extLst>
                <a:ext uri="{FF2B5EF4-FFF2-40B4-BE49-F238E27FC236}">
                  <a16:creationId xmlns:a16="http://schemas.microsoft.com/office/drawing/2014/main" id="{86389DDB-A05B-4316-AEBA-1CB3810775AE}"/>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52">
              <a:extLst>
                <a:ext uri="{FF2B5EF4-FFF2-40B4-BE49-F238E27FC236}">
                  <a16:creationId xmlns:a16="http://schemas.microsoft.com/office/drawing/2014/main" id="{BBED4C4A-5DF1-45C1-864F-B9CC7A02487F}"/>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53">
              <a:extLst>
                <a:ext uri="{FF2B5EF4-FFF2-40B4-BE49-F238E27FC236}">
                  <a16:creationId xmlns:a16="http://schemas.microsoft.com/office/drawing/2014/main" id="{456B4A2B-3A13-4382-AA54-D8F8621DE0D4}"/>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54">
              <a:extLst>
                <a:ext uri="{FF2B5EF4-FFF2-40B4-BE49-F238E27FC236}">
                  <a16:creationId xmlns:a16="http://schemas.microsoft.com/office/drawing/2014/main" id="{5F0FF0FC-6898-4340-9DA4-351073E3ED8F}"/>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2" name="Graphic 14">
            <a:extLst>
              <a:ext uri="{FF2B5EF4-FFF2-40B4-BE49-F238E27FC236}">
                <a16:creationId xmlns:a16="http://schemas.microsoft.com/office/drawing/2014/main" id="{3CF2F12F-7A2D-468C-A717-7C5F02B59E14}"/>
              </a:ext>
            </a:extLst>
          </p:cNvPr>
          <p:cNvGrpSpPr/>
          <p:nvPr userDrawn="1"/>
        </p:nvGrpSpPr>
        <p:grpSpPr>
          <a:xfrm>
            <a:off x="4116912" y="1672505"/>
            <a:ext cx="3961557" cy="3115832"/>
            <a:chOff x="2444748" y="555045"/>
            <a:chExt cx="7282048" cy="5727454"/>
          </a:xfrm>
        </p:grpSpPr>
        <p:sp>
          <p:nvSpPr>
            <p:cNvPr id="23" name="Freeform: Shape 22">
              <a:extLst>
                <a:ext uri="{FF2B5EF4-FFF2-40B4-BE49-F238E27FC236}">
                  <a16:creationId xmlns:a16="http://schemas.microsoft.com/office/drawing/2014/main" id="{B559D55E-F507-4F94-BED4-75B0D278B129}"/>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2C5D06C-BEA9-4FE1-9B00-FB291A82C93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12B6F7E-B45F-46ED-B32E-3E806DBC1AF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9C50D37-33CF-4AC8-894C-7851011902A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E1811BD-F80D-4DA0-90C0-751DD8EB1BD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BAADF7B-A5AB-47CC-A487-064B3C8736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B6723C7-433E-49BC-BD53-CACE5ABB49E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BEF352A-E610-4C97-8351-EEB778A3542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1" name="Graphic 14">
            <a:extLst>
              <a:ext uri="{FF2B5EF4-FFF2-40B4-BE49-F238E27FC236}">
                <a16:creationId xmlns:a16="http://schemas.microsoft.com/office/drawing/2014/main" id="{F0BA3A3B-4632-4293-B147-E05FF4F1BA0C}"/>
              </a:ext>
            </a:extLst>
          </p:cNvPr>
          <p:cNvGrpSpPr/>
          <p:nvPr userDrawn="1"/>
        </p:nvGrpSpPr>
        <p:grpSpPr>
          <a:xfrm>
            <a:off x="784384" y="2121344"/>
            <a:ext cx="2820225" cy="2218155"/>
            <a:chOff x="2444748" y="555045"/>
            <a:chExt cx="7282048" cy="5727454"/>
          </a:xfrm>
        </p:grpSpPr>
        <p:sp>
          <p:nvSpPr>
            <p:cNvPr id="32" name="Freeform: Shape 31">
              <a:extLst>
                <a:ext uri="{FF2B5EF4-FFF2-40B4-BE49-F238E27FC236}">
                  <a16:creationId xmlns:a16="http://schemas.microsoft.com/office/drawing/2014/main" id="{22E3F088-54E3-46E1-8FAB-4EB159B0D17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987F560-CBD6-4A1C-A61A-F3F64BC0067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70D5FF0C-6A7C-4655-8874-B6EE383272CB}"/>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5FC9B1-AFF5-4A0A-8666-D0889D8FFAC7}"/>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4D6057FD-9A06-4649-ABF0-B79C6AB48C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50C32FE8-6B7F-40EE-82F4-32814DF1A41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372557D-5685-472F-890B-C5A5A4DC0F1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975543C-1027-4F94-912E-5017992EE2C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0" name="Graphic 14">
            <a:extLst>
              <a:ext uri="{FF2B5EF4-FFF2-40B4-BE49-F238E27FC236}">
                <a16:creationId xmlns:a16="http://schemas.microsoft.com/office/drawing/2014/main" id="{DE0FD0BF-CF2E-46D6-A7BD-964E52A0639C}"/>
              </a:ext>
            </a:extLst>
          </p:cNvPr>
          <p:cNvGrpSpPr/>
          <p:nvPr userDrawn="1"/>
        </p:nvGrpSpPr>
        <p:grpSpPr>
          <a:xfrm>
            <a:off x="8590771" y="2121344"/>
            <a:ext cx="2820225" cy="2218155"/>
            <a:chOff x="2444748" y="555045"/>
            <a:chExt cx="7282048" cy="5727454"/>
          </a:xfrm>
        </p:grpSpPr>
        <p:sp>
          <p:nvSpPr>
            <p:cNvPr id="41" name="Freeform: Shape 40">
              <a:extLst>
                <a:ext uri="{FF2B5EF4-FFF2-40B4-BE49-F238E27FC236}">
                  <a16:creationId xmlns:a16="http://schemas.microsoft.com/office/drawing/2014/main" id="{A21EC3BD-B7BB-4E3A-AEB4-531BB8438A28}"/>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9A698AD-30C1-4995-8D32-98853FE766D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8A09449B-167B-4D89-8B0F-D66597DD94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1135B8F-58C8-446E-8CC5-6B34367B7E4E}"/>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6E99CDE4-ACCA-400C-967A-1AF1EC5B8D2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B7A6782-8F71-4422-81D4-98E4489D488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3BD6801-3D99-4D15-AA2D-55835F289C8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B2E5AED-5AE2-42E6-8A56-CDDB1AAE2AA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9" name="Picture Placeholder 2">
            <a:extLst>
              <a:ext uri="{FF2B5EF4-FFF2-40B4-BE49-F238E27FC236}">
                <a16:creationId xmlns:a16="http://schemas.microsoft.com/office/drawing/2014/main" id="{1CCE0383-63DF-4624-BAF5-0C83B9CA841A}"/>
              </a:ext>
            </a:extLst>
          </p:cNvPr>
          <p:cNvSpPr>
            <a:spLocks noGrp="1"/>
          </p:cNvSpPr>
          <p:nvPr>
            <p:ph type="pic" idx="13" hasCustomPrompt="1"/>
          </p:nvPr>
        </p:nvSpPr>
        <p:spPr>
          <a:xfrm>
            <a:off x="4276171" y="1850553"/>
            <a:ext cx="3625268" cy="205452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0" name="Picture Placeholder 2">
            <a:extLst>
              <a:ext uri="{FF2B5EF4-FFF2-40B4-BE49-F238E27FC236}">
                <a16:creationId xmlns:a16="http://schemas.microsoft.com/office/drawing/2014/main" id="{521C4F48-1BB1-49D0-84B3-B1EE9251779B}"/>
              </a:ext>
            </a:extLst>
          </p:cNvPr>
          <p:cNvSpPr>
            <a:spLocks noGrp="1"/>
          </p:cNvSpPr>
          <p:nvPr>
            <p:ph type="pic" idx="14" hasCustomPrompt="1"/>
          </p:nvPr>
        </p:nvSpPr>
        <p:spPr>
          <a:xfrm>
            <a:off x="917258" y="2250253"/>
            <a:ext cx="2570017" cy="14576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2">
            <a:extLst>
              <a:ext uri="{FF2B5EF4-FFF2-40B4-BE49-F238E27FC236}">
                <a16:creationId xmlns:a16="http://schemas.microsoft.com/office/drawing/2014/main" id="{F74AB612-6E67-428E-9352-AFB927C2FA39}"/>
              </a:ext>
            </a:extLst>
          </p:cNvPr>
          <p:cNvSpPr>
            <a:spLocks noGrp="1"/>
          </p:cNvSpPr>
          <p:nvPr>
            <p:ph type="pic" idx="15" hasCustomPrompt="1"/>
          </p:nvPr>
        </p:nvSpPr>
        <p:spPr>
          <a:xfrm>
            <a:off x="8708105" y="2270243"/>
            <a:ext cx="2570017" cy="14576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87725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6_Images &amp; Contents">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ADD85E6C-2694-4BB6-B396-E6F812C0190B}"/>
              </a:ext>
            </a:extLst>
          </p:cNvPr>
          <p:cNvSpPr>
            <a:spLocks noGrp="1"/>
          </p:cNvSpPr>
          <p:nvPr>
            <p:ph type="pic" sz="quarter" idx="10" hasCustomPrompt="1"/>
          </p:nvPr>
        </p:nvSpPr>
        <p:spPr>
          <a:xfrm>
            <a:off x="3" y="3255649"/>
            <a:ext cx="11904055" cy="3602353"/>
          </a:xfrm>
          <a:custGeom>
            <a:avLst/>
            <a:gdLst>
              <a:gd name="connsiteX0" fmla="*/ 11582341 w 11904055"/>
              <a:gd name="connsiteY0" fmla="*/ 2503750 h 3602353"/>
              <a:gd name="connsiteX1" fmla="*/ 11769730 w 11904055"/>
              <a:gd name="connsiteY1" fmla="*/ 2573468 h 3602353"/>
              <a:gd name="connsiteX2" fmla="*/ 11833752 w 11904055"/>
              <a:gd name="connsiteY2" fmla="*/ 3052873 h 3602353"/>
              <a:gd name="connsiteX3" fmla="*/ 11413744 w 11904055"/>
              <a:gd name="connsiteY3" fmla="*/ 3602352 h 3602353"/>
              <a:gd name="connsiteX4" fmla="*/ 10552808 w 11904055"/>
              <a:gd name="connsiteY4" fmla="*/ 3602352 h 3602353"/>
              <a:gd name="connsiteX5" fmla="*/ 11290325 w 11904055"/>
              <a:gd name="connsiteY5" fmla="*/ 2637490 h 3602353"/>
              <a:gd name="connsiteX6" fmla="*/ 11582341 w 11904055"/>
              <a:gd name="connsiteY6" fmla="*/ 2503750 h 3602353"/>
              <a:gd name="connsiteX7" fmla="*/ 10782012 w 11904055"/>
              <a:gd name="connsiteY7" fmla="*/ 2174396 h 3602353"/>
              <a:gd name="connsiteX8" fmla="*/ 10969399 w 11904055"/>
              <a:gd name="connsiteY8" fmla="*/ 2244113 h 3602353"/>
              <a:gd name="connsiteX9" fmla="*/ 11033422 w 11904055"/>
              <a:gd name="connsiteY9" fmla="*/ 2723518 h 3602353"/>
              <a:gd name="connsiteX10" fmla="*/ 10361662 w 11904055"/>
              <a:gd name="connsiteY10" fmla="*/ 3602352 h 3602353"/>
              <a:gd name="connsiteX11" fmla="*/ 9500727 w 11904055"/>
              <a:gd name="connsiteY11" fmla="*/ 3602352 h 3602353"/>
              <a:gd name="connsiteX12" fmla="*/ 10489995 w 11904055"/>
              <a:gd name="connsiteY12" fmla="*/ 2308135 h 3602353"/>
              <a:gd name="connsiteX13" fmla="*/ 10782012 w 11904055"/>
              <a:gd name="connsiteY13" fmla="*/ 2174396 h 3602353"/>
              <a:gd name="connsiteX14" fmla="*/ 1691966 w 11904055"/>
              <a:gd name="connsiteY14" fmla="*/ 1637118 h 3602353"/>
              <a:gd name="connsiteX15" fmla="*/ 1879354 w 11904055"/>
              <a:gd name="connsiteY15" fmla="*/ 1706836 h 3602353"/>
              <a:gd name="connsiteX16" fmla="*/ 1943376 w 11904055"/>
              <a:gd name="connsiteY16" fmla="*/ 2186241 h 3602353"/>
              <a:gd name="connsiteX17" fmla="*/ 860935 w 11904055"/>
              <a:gd name="connsiteY17" fmla="*/ 3602352 h 3602353"/>
              <a:gd name="connsiteX18" fmla="*/ 0 w 11904055"/>
              <a:gd name="connsiteY18" fmla="*/ 3602352 h 3602353"/>
              <a:gd name="connsiteX19" fmla="*/ 0 w 11904055"/>
              <a:gd name="connsiteY19" fmla="*/ 3602351 h 3602353"/>
              <a:gd name="connsiteX20" fmla="*/ 1399949 w 11904055"/>
              <a:gd name="connsiteY20" fmla="*/ 1770858 h 3602353"/>
              <a:gd name="connsiteX21" fmla="*/ 1691966 w 11904055"/>
              <a:gd name="connsiteY21" fmla="*/ 1637118 h 3602353"/>
              <a:gd name="connsiteX22" fmla="*/ 8108140 w 11904055"/>
              <a:gd name="connsiteY22" fmla="*/ 1412767 h 3602353"/>
              <a:gd name="connsiteX23" fmla="*/ 8295528 w 11904055"/>
              <a:gd name="connsiteY23" fmla="*/ 1482484 h 3602353"/>
              <a:gd name="connsiteX24" fmla="*/ 8359550 w 11904055"/>
              <a:gd name="connsiteY24" fmla="*/ 1961890 h 3602353"/>
              <a:gd name="connsiteX25" fmla="*/ 7105620 w 11904055"/>
              <a:gd name="connsiteY25" fmla="*/ 3602352 h 3602353"/>
              <a:gd name="connsiteX26" fmla="*/ 6244685 w 11904055"/>
              <a:gd name="connsiteY26" fmla="*/ 3602352 h 3602353"/>
              <a:gd name="connsiteX27" fmla="*/ 7816123 w 11904055"/>
              <a:gd name="connsiteY27" fmla="*/ 1546506 h 3602353"/>
              <a:gd name="connsiteX28" fmla="*/ 8108140 w 11904055"/>
              <a:gd name="connsiteY28" fmla="*/ 1412767 h 3602353"/>
              <a:gd name="connsiteX29" fmla="*/ 9385014 w 11904055"/>
              <a:gd name="connsiteY29" fmla="*/ 1161427 h 3602353"/>
              <a:gd name="connsiteX30" fmla="*/ 9572402 w 11904055"/>
              <a:gd name="connsiteY30" fmla="*/ 1231145 h 3602353"/>
              <a:gd name="connsiteX31" fmla="*/ 9636423 w 11904055"/>
              <a:gd name="connsiteY31" fmla="*/ 1710549 h 3602353"/>
              <a:gd name="connsiteX32" fmla="*/ 8190375 w 11904055"/>
              <a:gd name="connsiteY32" fmla="*/ 3602352 h 3602353"/>
              <a:gd name="connsiteX33" fmla="*/ 7329441 w 11904055"/>
              <a:gd name="connsiteY33" fmla="*/ 3602352 h 3602353"/>
              <a:gd name="connsiteX34" fmla="*/ 9092997 w 11904055"/>
              <a:gd name="connsiteY34" fmla="*/ 1295167 h 3602353"/>
              <a:gd name="connsiteX35" fmla="*/ 9385014 w 11904055"/>
              <a:gd name="connsiteY35" fmla="*/ 1161427 h 3602353"/>
              <a:gd name="connsiteX36" fmla="*/ 3104652 w 11904055"/>
              <a:gd name="connsiteY36" fmla="*/ 1140248 h 3602353"/>
              <a:gd name="connsiteX37" fmla="*/ 3292040 w 11904055"/>
              <a:gd name="connsiteY37" fmla="*/ 1209966 h 3602353"/>
              <a:gd name="connsiteX38" fmla="*/ 3356063 w 11904055"/>
              <a:gd name="connsiteY38" fmla="*/ 1689371 h 3602353"/>
              <a:gd name="connsiteX39" fmla="*/ 1893826 w 11904055"/>
              <a:gd name="connsiteY39" fmla="*/ 3602352 h 3602353"/>
              <a:gd name="connsiteX40" fmla="*/ 1032889 w 11904055"/>
              <a:gd name="connsiteY40" fmla="*/ 3602352 h 3602353"/>
              <a:gd name="connsiteX41" fmla="*/ 2812635 w 11904055"/>
              <a:gd name="connsiteY41" fmla="*/ 1273988 h 3602353"/>
              <a:gd name="connsiteX42" fmla="*/ 3104652 w 11904055"/>
              <a:gd name="connsiteY42" fmla="*/ 1140248 h 3602353"/>
              <a:gd name="connsiteX43" fmla="*/ 10527184 w 11904055"/>
              <a:gd name="connsiteY43" fmla="*/ 1087492 h 3602353"/>
              <a:gd name="connsiteX44" fmla="*/ 10714572 w 11904055"/>
              <a:gd name="connsiteY44" fmla="*/ 1157209 h 3602353"/>
              <a:gd name="connsiteX45" fmla="*/ 10778593 w 11904055"/>
              <a:gd name="connsiteY45" fmla="*/ 1636614 h 3602353"/>
              <a:gd name="connsiteX46" fmla="*/ 9276031 w 11904055"/>
              <a:gd name="connsiteY46" fmla="*/ 3602352 h 3602353"/>
              <a:gd name="connsiteX47" fmla="*/ 8415095 w 11904055"/>
              <a:gd name="connsiteY47" fmla="*/ 3602352 h 3602353"/>
              <a:gd name="connsiteX48" fmla="*/ 10235167 w 11904055"/>
              <a:gd name="connsiteY48" fmla="*/ 1221231 h 3602353"/>
              <a:gd name="connsiteX49" fmla="*/ 10527184 w 11904055"/>
              <a:gd name="connsiteY49" fmla="*/ 1087492 h 3602353"/>
              <a:gd name="connsiteX50" fmla="*/ 4425492 w 11904055"/>
              <a:gd name="connsiteY50" fmla="*/ 821528 h 3602353"/>
              <a:gd name="connsiteX51" fmla="*/ 4612880 w 11904055"/>
              <a:gd name="connsiteY51" fmla="*/ 891246 h 3602353"/>
              <a:gd name="connsiteX52" fmla="*/ 4676903 w 11904055"/>
              <a:gd name="connsiteY52" fmla="*/ 1370650 h 3602353"/>
              <a:gd name="connsiteX53" fmla="*/ 2971045 w 11904055"/>
              <a:gd name="connsiteY53" fmla="*/ 3602352 h 3602353"/>
              <a:gd name="connsiteX54" fmla="*/ 2228075 w 11904055"/>
              <a:gd name="connsiteY54" fmla="*/ 3602352 h 3602353"/>
              <a:gd name="connsiteX55" fmla="*/ 2235176 w 11904055"/>
              <a:gd name="connsiteY55" fmla="*/ 3482988 h 3602353"/>
              <a:gd name="connsiteX56" fmla="*/ 2294666 w 11904055"/>
              <a:gd name="connsiteY56" fmla="*/ 3360904 h 3602353"/>
              <a:gd name="connsiteX57" fmla="*/ 4133476 w 11904055"/>
              <a:gd name="connsiteY57" fmla="*/ 955268 h 3602353"/>
              <a:gd name="connsiteX58" fmla="*/ 4425492 w 11904055"/>
              <a:gd name="connsiteY58" fmla="*/ 821528 h 3602353"/>
              <a:gd name="connsiteX59" fmla="*/ 5787281 w 11904055"/>
              <a:gd name="connsiteY59" fmla="*/ 372647 h 3602353"/>
              <a:gd name="connsiteX60" fmla="*/ 5974669 w 11904055"/>
              <a:gd name="connsiteY60" fmla="*/ 442365 h 3602353"/>
              <a:gd name="connsiteX61" fmla="*/ 6038692 w 11904055"/>
              <a:gd name="connsiteY61" fmla="*/ 921770 h 3602353"/>
              <a:gd name="connsiteX62" fmla="*/ 3989720 w 11904055"/>
              <a:gd name="connsiteY62" fmla="*/ 3602352 h 3602353"/>
              <a:gd name="connsiteX63" fmla="*/ 3227852 w 11904055"/>
              <a:gd name="connsiteY63" fmla="*/ 3602353 h 3602353"/>
              <a:gd name="connsiteX64" fmla="*/ 3233358 w 11904055"/>
              <a:gd name="connsiteY64" fmla="*/ 3509800 h 3602353"/>
              <a:gd name="connsiteX65" fmla="*/ 3292848 w 11904055"/>
              <a:gd name="connsiteY65" fmla="*/ 3387715 h 3602353"/>
              <a:gd name="connsiteX66" fmla="*/ 5495264 w 11904055"/>
              <a:gd name="connsiteY66" fmla="*/ 506388 h 3602353"/>
              <a:gd name="connsiteX67" fmla="*/ 5787281 w 11904055"/>
              <a:gd name="connsiteY67" fmla="*/ 372647 h 3602353"/>
              <a:gd name="connsiteX68" fmla="*/ 6896315 w 11904055"/>
              <a:gd name="connsiteY68" fmla="*/ 289347 h 3602353"/>
              <a:gd name="connsiteX69" fmla="*/ 7083704 w 11904055"/>
              <a:gd name="connsiteY69" fmla="*/ 359064 h 3602353"/>
              <a:gd name="connsiteX70" fmla="*/ 7147725 w 11904055"/>
              <a:gd name="connsiteY70" fmla="*/ 838469 h 3602353"/>
              <a:gd name="connsiteX71" fmla="*/ 5035081 w 11904055"/>
              <a:gd name="connsiteY71" fmla="*/ 3602353 h 3602353"/>
              <a:gd name="connsiteX72" fmla="*/ 4174147 w 11904055"/>
              <a:gd name="connsiteY72" fmla="*/ 3602352 h 3602353"/>
              <a:gd name="connsiteX73" fmla="*/ 6604298 w 11904055"/>
              <a:gd name="connsiteY73" fmla="*/ 423088 h 3602353"/>
              <a:gd name="connsiteX74" fmla="*/ 6896315 w 11904055"/>
              <a:gd name="connsiteY74" fmla="*/ 289347 h 3602353"/>
              <a:gd name="connsiteX75" fmla="*/ 8134781 w 11904055"/>
              <a:gd name="connsiteY75" fmla="*/ 587 h 3602353"/>
              <a:gd name="connsiteX76" fmla="*/ 8322169 w 11904055"/>
              <a:gd name="connsiteY76" fmla="*/ 70304 h 3602353"/>
              <a:gd name="connsiteX77" fmla="*/ 8386192 w 11904055"/>
              <a:gd name="connsiteY77" fmla="*/ 549710 h 3602353"/>
              <a:gd name="connsiteX78" fmla="*/ 6052827 w 11904055"/>
              <a:gd name="connsiteY78" fmla="*/ 3602352 h 3602353"/>
              <a:gd name="connsiteX79" fmla="*/ 5191892 w 11904055"/>
              <a:gd name="connsiteY79" fmla="*/ 3602352 h 3602353"/>
              <a:gd name="connsiteX80" fmla="*/ 7842765 w 11904055"/>
              <a:gd name="connsiteY80" fmla="*/ 134328 h 3602353"/>
              <a:gd name="connsiteX81" fmla="*/ 8134781 w 11904055"/>
              <a:gd name="connsiteY81" fmla="*/ 587 h 36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904055" h="3602353">
                <a:moveTo>
                  <a:pt x="11582341" y="2503750"/>
                </a:moveTo>
                <a:cubicBezTo>
                  <a:pt x="11648102" y="2507602"/>
                  <a:pt x="11713456" y="2530454"/>
                  <a:pt x="11769730" y="2573468"/>
                </a:cubicBezTo>
                <a:cubicBezTo>
                  <a:pt x="11919793" y="2688173"/>
                  <a:pt x="11948456" y="2902810"/>
                  <a:pt x="11833752" y="3052873"/>
                </a:cubicBezTo>
                <a:lnTo>
                  <a:pt x="11413744" y="3602352"/>
                </a:lnTo>
                <a:lnTo>
                  <a:pt x="10552808" y="3602352"/>
                </a:lnTo>
                <a:lnTo>
                  <a:pt x="11290325" y="2637490"/>
                </a:lnTo>
                <a:cubicBezTo>
                  <a:pt x="11362015" y="2543701"/>
                  <a:pt x="11472742" y="2497333"/>
                  <a:pt x="11582341" y="2503750"/>
                </a:cubicBezTo>
                <a:close/>
                <a:moveTo>
                  <a:pt x="10782012" y="2174396"/>
                </a:moveTo>
                <a:cubicBezTo>
                  <a:pt x="10847772" y="2178246"/>
                  <a:pt x="10913126" y="2201099"/>
                  <a:pt x="10969399" y="2244113"/>
                </a:cubicBezTo>
                <a:cubicBezTo>
                  <a:pt x="11119462" y="2358818"/>
                  <a:pt x="11148126" y="2573455"/>
                  <a:pt x="11033422" y="2723518"/>
                </a:cubicBezTo>
                <a:lnTo>
                  <a:pt x="10361662" y="3602352"/>
                </a:lnTo>
                <a:lnTo>
                  <a:pt x="9500727" y="3602352"/>
                </a:lnTo>
                <a:lnTo>
                  <a:pt x="10489995" y="2308135"/>
                </a:lnTo>
                <a:cubicBezTo>
                  <a:pt x="10561685" y="2214346"/>
                  <a:pt x="10672411" y="2167978"/>
                  <a:pt x="10782012" y="2174396"/>
                </a:cubicBezTo>
                <a:close/>
                <a:moveTo>
                  <a:pt x="1691966" y="1637118"/>
                </a:moveTo>
                <a:cubicBezTo>
                  <a:pt x="1757726" y="1640968"/>
                  <a:pt x="1823080" y="1663822"/>
                  <a:pt x="1879354" y="1706836"/>
                </a:cubicBezTo>
                <a:cubicBezTo>
                  <a:pt x="2029417" y="1821540"/>
                  <a:pt x="2058080" y="2036178"/>
                  <a:pt x="1943376" y="2186241"/>
                </a:cubicBezTo>
                <a:lnTo>
                  <a:pt x="860935" y="3602352"/>
                </a:lnTo>
                <a:lnTo>
                  <a:pt x="0" y="3602352"/>
                </a:lnTo>
                <a:lnTo>
                  <a:pt x="0" y="3602351"/>
                </a:lnTo>
                <a:lnTo>
                  <a:pt x="1399949" y="1770858"/>
                </a:lnTo>
                <a:cubicBezTo>
                  <a:pt x="1471639" y="1677069"/>
                  <a:pt x="1582366" y="1630701"/>
                  <a:pt x="1691966" y="1637118"/>
                </a:cubicBezTo>
                <a:close/>
                <a:moveTo>
                  <a:pt x="8108140" y="1412767"/>
                </a:moveTo>
                <a:cubicBezTo>
                  <a:pt x="8173900" y="1416618"/>
                  <a:pt x="8239254" y="1439471"/>
                  <a:pt x="8295528" y="1482484"/>
                </a:cubicBezTo>
                <a:cubicBezTo>
                  <a:pt x="8445591" y="1597188"/>
                  <a:pt x="8474254" y="1811827"/>
                  <a:pt x="8359550" y="1961890"/>
                </a:cubicBezTo>
                <a:lnTo>
                  <a:pt x="7105620" y="3602352"/>
                </a:lnTo>
                <a:lnTo>
                  <a:pt x="6244685" y="3602352"/>
                </a:lnTo>
                <a:lnTo>
                  <a:pt x="7816123" y="1546506"/>
                </a:lnTo>
                <a:cubicBezTo>
                  <a:pt x="7887814" y="1452716"/>
                  <a:pt x="7998540" y="1406349"/>
                  <a:pt x="8108140" y="1412767"/>
                </a:cubicBezTo>
                <a:close/>
                <a:moveTo>
                  <a:pt x="9385014" y="1161427"/>
                </a:moveTo>
                <a:cubicBezTo>
                  <a:pt x="9450774" y="1165277"/>
                  <a:pt x="9516128" y="1188130"/>
                  <a:pt x="9572402" y="1231145"/>
                </a:cubicBezTo>
                <a:cubicBezTo>
                  <a:pt x="9722465" y="1345849"/>
                  <a:pt x="9751129" y="1560486"/>
                  <a:pt x="9636423" y="1710549"/>
                </a:cubicBezTo>
                <a:lnTo>
                  <a:pt x="8190375" y="3602352"/>
                </a:lnTo>
                <a:lnTo>
                  <a:pt x="7329441" y="3602352"/>
                </a:lnTo>
                <a:lnTo>
                  <a:pt x="9092997" y="1295167"/>
                </a:lnTo>
                <a:cubicBezTo>
                  <a:pt x="9164687" y="1201377"/>
                  <a:pt x="9275414" y="1155009"/>
                  <a:pt x="9385014" y="1161427"/>
                </a:cubicBezTo>
                <a:close/>
                <a:moveTo>
                  <a:pt x="3104652" y="1140248"/>
                </a:moveTo>
                <a:cubicBezTo>
                  <a:pt x="3170412" y="1144098"/>
                  <a:pt x="3235766" y="1166952"/>
                  <a:pt x="3292040" y="1209966"/>
                </a:cubicBezTo>
                <a:cubicBezTo>
                  <a:pt x="3442103" y="1324671"/>
                  <a:pt x="3470767" y="1539308"/>
                  <a:pt x="3356063" y="1689371"/>
                </a:cubicBezTo>
                <a:lnTo>
                  <a:pt x="1893826" y="3602352"/>
                </a:lnTo>
                <a:lnTo>
                  <a:pt x="1032889" y="3602352"/>
                </a:lnTo>
                <a:lnTo>
                  <a:pt x="2812635" y="1273988"/>
                </a:lnTo>
                <a:cubicBezTo>
                  <a:pt x="2884326" y="1180199"/>
                  <a:pt x="2995052" y="1133831"/>
                  <a:pt x="3104652" y="1140248"/>
                </a:cubicBezTo>
                <a:close/>
                <a:moveTo>
                  <a:pt x="10527184" y="1087492"/>
                </a:moveTo>
                <a:cubicBezTo>
                  <a:pt x="10592944" y="1091342"/>
                  <a:pt x="10658298" y="1114195"/>
                  <a:pt x="10714572" y="1157209"/>
                </a:cubicBezTo>
                <a:cubicBezTo>
                  <a:pt x="10864635" y="1271913"/>
                  <a:pt x="10893299" y="1486551"/>
                  <a:pt x="10778593" y="1636614"/>
                </a:cubicBezTo>
                <a:lnTo>
                  <a:pt x="9276031" y="3602352"/>
                </a:lnTo>
                <a:lnTo>
                  <a:pt x="8415095" y="3602352"/>
                </a:lnTo>
                <a:lnTo>
                  <a:pt x="10235167" y="1221231"/>
                </a:lnTo>
                <a:cubicBezTo>
                  <a:pt x="10306857" y="1127442"/>
                  <a:pt x="10417583" y="1081074"/>
                  <a:pt x="10527184" y="1087492"/>
                </a:cubicBezTo>
                <a:close/>
                <a:moveTo>
                  <a:pt x="4425492" y="821528"/>
                </a:moveTo>
                <a:cubicBezTo>
                  <a:pt x="4491251" y="825379"/>
                  <a:pt x="4556607" y="848231"/>
                  <a:pt x="4612880" y="891246"/>
                </a:cubicBezTo>
                <a:cubicBezTo>
                  <a:pt x="4762943" y="1005950"/>
                  <a:pt x="4791607" y="1220588"/>
                  <a:pt x="4676903" y="1370650"/>
                </a:cubicBezTo>
                <a:lnTo>
                  <a:pt x="2971045" y="3602352"/>
                </a:lnTo>
                <a:lnTo>
                  <a:pt x="2228075" y="3602352"/>
                </a:lnTo>
                <a:lnTo>
                  <a:pt x="2235176" y="3482988"/>
                </a:lnTo>
                <a:cubicBezTo>
                  <a:pt x="2246274" y="3439971"/>
                  <a:pt x="2265990" y="3398420"/>
                  <a:pt x="2294666" y="3360904"/>
                </a:cubicBezTo>
                <a:lnTo>
                  <a:pt x="4133476" y="955268"/>
                </a:lnTo>
                <a:cubicBezTo>
                  <a:pt x="4205166" y="861479"/>
                  <a:pt x="4315892" y="815111"/>
                  <a:pt x="4425492" y="821528"/>
                </a:cubicBezTo>
                <a:close/>
                <a:moveTo>
                  <a:pt x="5787281" y="372647"/>
                </a:moveTo>
                <a:cubicBezTo>
                  <a:pt x="5853041" y="376498"/>
                  <a:pt x="5918396" y="399351"/>
                  <a:pt x="5974669" y="442365"/>
                </a:cubicBezTo>
                <a:cubicBezTo>
                  <a:pt x="6124732" y="557070"/>
                  <a:pt x="6153396" y="771707"/>
                  <a:pt x="6038692" y="921770"/>
                </a:cubicBezTo>
                <a:lnTo>
                  <a:pt x="3989720" y="3602352"/>
                </a:lnTo>
                <a:lnTo>
                  <a:pt x="3227852" y="3602353"/>
                </a:lnTo>
                <a:lnTo>
                  <a:pt x="3233358" y="3509800"/>
                </a:lnTo>
                <a:cubicBezTo>
                  <a:pt x="3244456" y="3466782"/>
                  <a:pt x="3264173" y="3425231"/>
                  <a:pt x="3292848" y="3387715"/>
                </a:cubicBezTo>
                <a:lnTo>
                  <a:pt x="5495264" y="506388"/>
                </a:lnTo>
                <a:cubicBezTo>
                  <a:pt x="5566956" y="412598"/>
                  <a:pt x="5677682" y="366230"/>
                  <a:pt x="5787281" y="372647"/>
                </a:cubicBezTo>
                <a:close/>
                <a:moveTo>
                  <a:pt x="6896315" y="289347"/>
                </a:moveTo>
                <a:cubicBezTo>
                  <a:pt x="6962075" y="293197"/>
                  <a:pt x="7027430" y="316050"/>
                  <a:pt x="7083704" y="359064"/>
                </a:cubicBezTo>
                <a:cubicBezTo>
                  <a:pt x="7233766" y="473768"/>
                  <a:pt x="7262430" y="688406"/>
                  <a:pt x="7147725" y="838469"/>
                </a:cubicBezTo>
                <a:lnTo>
                  <a:pt x="5035081" y="3602353"/>
                </a:lnTo>
                <a:lnTo>
                  <a:pt x="4174147" y="3602352"/>
                </a:lnTo>
                <a:lnTo>
                  <a:pt x="6604298" y="423088"/>
                </a:lnTo>
                <a:cubicBezTo>
                  <a:pt x="6675989" y="329298"/>
                  <a:pt x="6786715" y="282930"/>
                  <a:pt x="6896315" y="289347"/>
                </a:cubicBezTo>
                <a:close/>
                <a:moveTo>
                  <a:pt x="8134781" y="587"/>
                </a:moveTo>
                <a:cubicBezTo>
                  <a:pt x="8200542" y="4437"/>
                  <a:pt x="8265896" y="27291"/>
                  <a:pt x="8322169" y="70304"/>
                </a:cubicBezTo>
                <a:cubicBezTo>
                  <a:pt x="8472232" y="185009"/>
                  <a:pt x="8500896" y="399647"/>
                  <a:pt x="8386192" y="549710"/>
                </a:cubicBezTo>
                <a:lnTo>
                  <a:pt x="6052827" y="3602352"/>
                </a:lnTo>
                <a:lnTo>
                  <a:pt x="5191892" y="3602352"/>
                </a:lnTo>
                <a:lnTo>
                  <a:pt x="7842765" y="134328"/>
                </a:lnTo>
                <a:cubicBezTo>
                  <a:pt x="7914455" y="40538"/>
                  <a:pt x="8025182" y="-5830"/>
                  <a:pt x="8134781" y="587"/>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234951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C36B5625-4D88-42D3-9A62-06A42DE373E7}"/>
              </a:ext>
            </a:extLst>
          </p:cNvPr>
          <p:cNvSpPr>
            <a:spLocks noGrp="1"/>
          </p:cNvSpPr>
          <p:nvPr>
            <p:ph type="pic" idx="14" hasCustomPrompt="1"/>
          </p:nvPr>
        </p:nvSpPr>
        <p:spPr>
          <a:xfrm>
            <a:off x="280706" y="426499"/>
            <a:ext cx="11617291" cy="2908895"/>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id="{7153C7A0-0C54-4119-87A3-B0DD3FB94062}"/>
              </a:ext>
            </a:extLst>
          </p:cNvPr>
          <p:cNvSpPr>
            <a:spLocks noGrp="1"/>
          </p:cNvSpPr>
          <p:nvPr>
            <p:ph type="pic" idx="15" hasCustomPrompt="1"/>
          </p:nvPr>
        </p:nvSpPr>
        <p:spPr>
          <a:xfrm>
            <a:off x="858527"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97464E1D-B27A-42E5-9C22-F6F45E54F7D3}"/>
              </a:ext>
            </a:extLst>
          </p:cNvPr>
          <p:cNvSpPr>
            <a:spLocks noGrp="1"/>
          </p:cNvSpPr>
          <p:nvPr>
            <p:ph type="pic" idx="16" hasCustomPrompt="1"/>
          </p:nvPr>
        </p:nvSpPr>
        <p:spPr>
          <a:xfrm>
            <a:off x="3628466"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E2C49E2F-3AC8-45AD-AFA7-5C62B4990440}"/>
              </a:ext>
            </a:extLst>
          </p:cNvPr>
          <p:cNvSpPr>
            <a:spLocks noGrp="1"/>
          </p:cNvSpPr>
          <p:nvPr>
            <p:ph type="pic" idx="17" hasCustomPrompt="1"/>
          </p:nvPr>
        </p:nvSpPr>
        <p:spPr>
          <a:xfrm>
            <a:off x="6398405"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F0D3850A-2D9D-4730-9232-9938FFE84F37}"/>
              </a:ext>
            </a:extLst>
          </p:cNvPr>
          <p:cNvSpPr>
            <a:spLocks noGrp="1"/>
          </p:cNvSpPr>
          <p:nvPr>
            <p:ph type="pic" idx="18" hasCustomPrompt="1"/>
          </p:nvPr>
        </p:nvSpPr>
        <p:spPr>
          <a:xfrm>
            <a:off x="9168343"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grpSp>
        <p:nvGrpSpPr>
          <p:cNvPr id="9" name="그룹 63">
            <a:extLst>
              <a:ext uri="{FF2B5EF4-FFF2-40B4-BE49-F238E27FC236}">
                <a16:creationId xmlns:a16="http://schemas.microsoft.com/office/drawing/2014/main" id="{1D2BDBC2-E2A8-4027-9D79-B4D34418B138}"/>
              </a:ext>
            </a:extLst>
          </p:cNvPr>
          <p:cNvGrpSpPr/>
          <p:nvPr userDrawn="1"/>
        </p:nvGrpSpPr>
        <p:grpSpPr>
          <a:xfrm>
            <a:off x="914666" y="4956795"/>
            <a:ext cx="2049231" cy="144016"/>
            <a:chOff x="518969" y="4794870"/>
            <a:chExt cx="1679267" cy="144016"/>
          </a:xfrm>
        </p:grpSpPr>
        <p:sp>
          <p:nvSpPr>
            <p:cNvPr id="10" name="Rectangle 35">
              <a:extLst>
                <a:ext uri="{FF2B5EF4-FFF2-40B4-BE49-F238E27FC236}">
                  <a16:creationId xmlns:a16="http://schemas.microsoft.com/office/drawing/2014/main" id="{EBD5D1FD-809D-4F07-ACF1-F72D2B43E7DE}"/>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36">
              <a:extLst>
                <a:ext uri="{FF2B5EF4-FFF2-40B4-BE49-F238E27FC236}">
                  <a16:creationId xmlns:a16="http://schemas.microsoft.com/office/drawing/2014/main" id="{CCDE0A54-7CD0-465A-8724-BF500CE0E346}"/>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37">
              <a:extLst>
                <a:ext uri="{FF2B5EF4-FFF2-40B4-BE49-F238E27FC236}">
                  <a16:creationId xmlns:a16="http://schemas.microsoft.com/office/drawing/2014/main" id="{C9F39304-2EDF-4125-8B3C-362943F2D157}"/>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38">
              <a:extLst>
                <a:ext uri="{FF2B5EF4-FFF2-40B4-BE49-F238E27FC236}">
                  <a16:creationId xmlns:a16="http://schemas.microsoft.com/office/drawing/2014/main" id="{85A6431A-6BD3-45AF-98EA-F028F93F0792}"/>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39">
              <a:extLst>
                <a:ext uri="{FF2B5EF4-FFF2-40B4-BE49-F238E27FC236}">
                  <a16:creationId xmlns:a16="http://schemas.microsoft.com/office/drawing/2014/main" id="{5A299CA9-14A8-4767-9138-C97F10CD6C4D}"/>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40">
              <a:extLst>
                <a:ext uri="{FF2B5EF4-FFF2-40B4-BE49-F238E27FC236}">
                  <a16:creationId xmlns:a16="http://schemas.microsoft.com/office/drawing/2014/main" id="{62CF1983-EC73-49C2-9A61-F7A7BAD22867}"/>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16" name="그룹 70">
            <a:extLst>
              <a:ext uri="{FF2B5EF4-FFF2-40B4-BE49-F238E27FC236}">
                <a16:creationId xmlns:a16="http://schemas.microsoft.com/office/drawing/2014/main" id="{0B39C8FD-F998-4899-8BAC-55CF1582EFD7}"/>
              </a:ext>
            </a:extLst>
          </p:cNvPr>
          <p:cNvGrpSpPr/>
          <p:nvPr userDrawn="1"/>
        </p:nvGrpSpPr>
        <p:grpSpPr>
          <a:xfrm>
            <a:off x="3684605" y="4956795"/>
            <a:ext cx="2049231" cy="144016"/>
            <a:chOff x="2655206" y="4794870"/>
            <a:chExt cx="1679267" cy="144016"/>
          </a:xfrm>
        </p:grpSpPr>
        <p:sp>
          <p:nvSpPr>
            <p:cNvPr id="17" name="Rectangle 42">
              <a:extLst>
                <a:ext uri="{FF2B5EF4-FFF2-40B4-BE49-F238E27FC236}">
                  <a16:creationId xmlns:a16="http://schemas.microsoft.com/office/drawing/2014/main" id="{07C59967-7EEF-475A-A0C3-F3D281D48832}"/>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43">
              <a:extLst>
                <a:ext uri="{FF2B5EF4-FFF2-40B4-BE49-F238E27FC236}">
                  <a16:creationId xmlns:a16="http://schemas.microsoft.com/office/drawing/2014/main" id="{EA9B3081-48A3-4CBD-B953-22B9C133974D}"/>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44">
              <a:extLst>
                <a:ext uri="{FF2B5EF4-FFF2-40B4-BE49-F238E27FC236}">
                  <a16:creationId xmlns:a16="http://schemas.microsoft.com/office/drawing/2014/main" id="{878DF5CC-A574-4EA1-B8A3-9303138BCA6C}"/>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45">
              <a:extLst>
                <a:ext uri="{FF2B5EF4-FFF2-40B4-BE49-F238E27FC236}">
                  <a16:creationId xmlns:a16="http://schemas.microsoft.com/office/drawing/2014/main" id="{7BF9EA54-CF5F-4B48-AA40-F7285E266457}"/>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46">
              <a:extLst>
                <a:ext uri="{FF2B5EF4-FFF2-40B4-BE49-F238E27FC236}">
                  <a16:creationId xmlns:a16="http://schemas.microsoft.com/office/drawing/2014/main" id="{0D6AC55F-66E6-43BE-AD34-D2CE25057850}"/>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47">
              <a:extLst>
                <a:ext uri="{FF2B5EF4-FFF2-40B4-BE49-F238E27FC236}">
                  <a16:creationId xmlns:a16="http://schemas.microsoft.com/office/drawing/2014/main" id="{085EF55D-29D1-478A-AA43-CC611ACD9C17}"/>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77">
            <a:extLst>
              <a:ext uri="{FF2B5EF4-FFF2-40B4-BE49-F238E27FC236}">
                <a16:creationId xmlns:a16="http://schemas.microsoft.com/office/drawing/2014/main" id="{328E412B-60FD-4EE0-ADAD-9E120C2B513E}"/>
              </a:ext>
            </a:extLst>
          </p:cNvPr>
          <p:cNvGrpSpPr/>
          <p:nvPr userDrawn="1"/>
        </p:nvGrpSpPr>
        <p:grpSpPr>
          <a:xfrm>
            <a:off x="6454544" y="4956795"/>
            <a:ext cx="2049231" cy="144016"/>
            <a:chOff x="4791443" y="4794870"/>
            <a:chExt cx="1679267" cy="144016"/>
          </a:xfrm>
        </p:grpSpPr>
        <p:sp>
          <p:nvSpPr>
            <p:cNvPr id="25" name="Rectangle 49">
              <a:extLst>
                <a:ext uri="{FF2B5EF4-FFF2-40B4-BE49-F238E27FC236}">
                  <a16:creationId xmlns:a16="http://schemas.microsoft.com/office/drawing/2014/main" id="{1144F186-44E5-413B-B6A8-13DF17FF4F44}"/>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02D13988-A6A5-4440-958D-E75AA4E8F792}"/>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5DFF077B-B26D-416D-B5ED-85D54AB19099}"/>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1CE50BEA-EADF-4C13-AF83-51B0D770B80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DEEA8899-AD34-4DF2-99E6-9C19AB659DAA}"/>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E5CC6944-65F2-4050-BDC4-C613DCEC7205}"/>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1" name="그룹 84">
            <a:extLst>
              <a:ext uri="{FF2B5EF4-FFF2-40B4-BE49-F238E27FC236}">
                <a16:creationId xmlns:a16="http://schemas.microsoft.com/office/drawing/2014/main" id="{F06700BF-C08E-489C-8809-23241A4577CB}"/>
              </a:ext>
            </a:extLst>
          </p:cNvPr>
          <p:cNvGrpSpPr/>
          <p:nvPr userDrawn="1"/>
        </p:nvGrpSpPr>
        <p:grpSpPr>
          <a:xfrm>
            <a:off x="9224482" y="4956795"/>
            <a:ext cx="2049231" cy="144016"/>
            <a:chOff x="6927681" y="4794870"/>
            <a:chExt cx="1679267" cy="144016"/>
          </a:xfrm>
        </p:grpSpPr>
        <p:sp>
          <p:nvSpPr>
            <p:cNvPr id="32" name="Rectangle 57">
              <a:extLst>
                <a:ext uri="{FF2B5EF4-FFF2-40B4-BE49-F238E27FC236}">
                  <a16:creationId xmlns:a16="http://schemas.microsoft.com/office/drawing/2014/main" id="{EAC41B5C-CC10-4816-B97C-A1586CDC4797}"/>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58">
              <a:extLst>
                <a:ext uri="{FF2B5EF4-FFF2-40B4-BE49-F238E27FC236}">
                  <a16:creationId xmlns:a16="http://schemas.microsoft.com/office/drawing/2014/main" id="{84ACC653-F136-456E-A8AE-7A3E4CDAB103}"/>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4" name="Rectangle 59">
              <a:extLst>
                <a:ext uri="{FF2B5EF4-FFF2-40B4-BE49-F238E27FC236}">
                  <a16:creationId xmlns:a16="http://schemas.microsoft.com/office/drawing/2014/main" id="{3548B493-8BCC-4C81-B406-DE072987B035}"/>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ectangle 60">
              <a:extLst>
                <a:ext uri="{FF2B5EF4-FFF2-40B4-BE49-F238E27FC236}">
                  <a16:creationId xmlns:a16="http://schemas.microsoft.com/office/drawing/2014/main" id="{98B7CB0B-2E7A-40CE-A124-54135B3B85B5}"/>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61">
              <a:extLst>
                <a:ext uri="{FF2B5EF4-FFF2-40B4-BE49-F238E27FC236}">
                  <a16:creationId xmlns:a16="http://schemas.microsoft.com/office/drawing/2014/main" id="{95CB2A06-35B5-4E13-9ECF-4C75E735451F}"/>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62">
              <a:extLst>
                <a:ext uri="{FF2B5EF4-FFF2-40B4-BE49-F238E27FC236}">
                  <a16:creationId xmlns:a16="http://schemas.microsoft.com/office/drawing/2014/main" id="{F4255189-55CE-494C-A1E3-E47DB93AD237}"/>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17043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5427361" y="1143268"/>
            <a:ext cx="1337278"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3856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5718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52529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592779" y="1333500"/>
            <a:ext cx="4034462"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5427361" y="1143268"/>
            <a:ext cx="1337278"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55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279001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4533" y="713333"/>
            <a:ext cx="6829600" cy="4195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6667"/>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954539" y="5081367"/>
            <a:ext cx="5812000" cy="546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0" y="6144667"/>
            <a:ext cx="12192000" cy="81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1240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1BD-16D9-7D11-8A5C-F05B4CE2AAF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0CADF5D-DB76-5F98-5BEE-22B65953D44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B51A5-EB69-E819-6F89-A2274D48AB98}"/>
              </a:ext>
            </a:extLst>
          </p:cNvPr>
          <p:cNvSpPr txBox="1">
            <a:spLocks noGrp="1"/>
          </p:cNvSpPr>
          <p:nvPr>
            <p:ph type="dt" sz="half" idx="7"/>
          </p:nvPr>
        </p:nvSpPr>
        <p:spPr/>
        <p:txBody>
          <a:bodyPr/>
          <a:lstStyle>
            <a:lvl1pPr>
              <a:defRPr/>
            </a:lvl1pPr>
          </a:lstStyle>
          <a:p>
            <a:pPr lvl="0"/>
            <a:fld id="{3A191D8E-47B0-405D-920C-8D51A58133B6}" type="datetime1">
              <a:rPr lang="en-GB"/>
              <a:pPr lvl="0"/>
              <a:t>25/07/2024</a:t>
            </a:fld>
            <a:endParaRPr lang="en-GB"/>
          </a:p>
        </p:txBody>
      </p:sp>
      <p:sp>
        <p:nvSpPr>
          <p:cNvPr id="5" name="Footer Placeholder 4">
            <a:extLst>
              <a:ext uri="{FF2B5EF4-FFF2-40B4-BE49-F238E27FC236}">
                <a16:creationId xmlns:a16="http://schemas.microsoft.com/office/drawing/2014/main" id="{3FE5EEFE-DB7C-1660-E6AF-6972F4CA0D5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513532A-41C3-9DB7-96BD-C9781FE5CD31}"/>
              </a:ext>
            </a:extLst>
          </p:cNvPr>
          <p:cNvSpPr txBox="1">
            <a:spLocks noGrp="1"/>
          </p:cNvSpPr>
          <p:nvPr>
            <p:ph type="sldNum" sz="quarter" idx="8"/>
          </p:nvPr>
        </p:nvSpPr>
        <p:spPr/>
        <p:txBody>
          <a:bodyPr/>
          <a:lstStyle>
            <a:lvl1pPr>
              <a:defRPr/>
            </a:lvl1pPr>
          </a:lstStyle>
          <a:p>
            <a:pPr lvl="0"/>
            <a:fld id="{1A554B06-B943-4E25-B4D8-6F9A1AEFD471}" type="slidenum">
              <a:t>‹#›</a:t>
            </a:fld>
            <a:endParaRPr lang="en-GB"/>
          </a:p>
        </p:txBody>
      </p:sp>
    </p:spTree>
    <p:extLst>
      <p:ext uri="{BB962C8B-B14F-4D97-AF65-F5344CB8AC3E}">
        <p14:creationId xmlns:p14="http://schemas.microsoft.com/office/powerpoint/2010/main" val="23639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8" r:id="rId3"/>
    <p:sldLayoutId id="2147483662" r:id="rId4"/>
    <p:sldLayoutId id="2147483669" r:id="rId5"/>
    <p:sldLayoutId id="2147483714" r:id="rId6"/>
    <p:sldLayoutId id="2147483716" r:id="rId7"/>
    <p:sldLayoutId id="2147483777" r:id="rId8"/>
    <p:sldLayoutId id="2147483761" r:id="rId9"/>
    <p:sldLayoutId id="2147483762" r:id="rId10"/>
    <p:sldLayoutId id="2147483775" r:id="rId11"/>
    <p:sldLayoutId id="21474837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745" r:id="rId2"/>
    <p:sldLayoutId id="2147483746" r:id="rId3"/>
    <p:sldLayoutId id="2147483747" r:id="rId4"/>
    <p:sldLayoutId id="2147483748" r:id="rId5"/>
    <p:sldLayoutId id="214748377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6970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imerosi.moec.gov.cy/ypp14427"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imerosi.moec.gov.cy/ypp12608"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0A4D2C-8089-F116-D7D0-0811616D0F1A}"/>
              </a:ext>
            </a:extLst>
          </p:cNvPr>
          <p:cNvSpPr/>
          <p:nvPr/>
        </p:nvSpPr>
        <p:spPr>
          <a:xfrm>
            <a:off x="0" y="6392174"/>
            <a:ext cx="12192000" cy="465826"/>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 name="Title 1">
            <a:extLst>
              <a:ext uri="{FF2B5EF4-FFF2-40B4-BE49-F238E27FC236}">
                <a16:creationId xmlns:a16="http://schemas.microsoft.com/office/drawing/2014/main" id="{DA0BF2C5-ADCA-879E-4187-07283EC3D642}"/>
              </a:ext>
            </a:extLst>
          </p:cNvPr>
          <p:cNvSpPr txBox="1">
            <a:spLocks noGrp="1"/>
          </p:cNvSpPr>
          <p:nvPr>
            <p:ph type="ctrTitle"/>
          </p:nvPr>
        </p:nvSpPr>
        <p:spPr>
          <a:xfrm>
            <a:off x="332635" y="245487"/>
            <a:ext cx="11526728" cy="953585"/>
          </a:xfrm>
        </p:spPr>
        <p:txBody>
          <a:bodyPr/>
          <a:lstStyle/>
          <a:p>
            <a:pPr lvl="0" algn="ctr">
              <a:lnSpc>
                <a:spcPct val="100000"/>
              </a:lnSpc>
            </a:pPr>
            <a:r>
              <a:rPr lang="el-GR" sz="4533" dirty="0">
                <a:solidFill>
                  <a:schemeClr val="bg2">
                    <a:lumMod val="25000"/>
                  </a:schemeClr>
                </a:solidFill>
              </a:rPr>
              <a:t> </a:t>
            </a:r>
            <a:r>
              <a:rPr lang="el-GR" sz="2800" b="1" dirty="0">
                <a:solidFill>
                  <a:schemeClr val="bg2">
                    <a:lumMod val="10000"/>
                  </a:schemeClr>
                </a:solidFill>
              </a:rPr>
              <a:t>Ο ΠΕΡΙ ΣΤΟΙΧΕΙΩΔΟΥΣ ΕΚΠΑΙΔΕΥΣΕΩΣ ΝΟΜΟΣ </a:t>
            </a:r>
            <a:endParaRPr lang="en-GB" sz="4533" b="1" dirty="0">
              <a:solidFill>
                <a:schemeClr val="bg2">
                  <a:lumMod val="10000"/>
                </a:schemeClr>
              </a:solidFill>
            </a:endParaRPr>
          </a:p>
        </p:txBody>
      </p:sp>
      <p:sp>
        <p:nvSpPr>
          <p:cNvPr id="3" name="Subtitle 2">
            <a:extLst>
              <a:ext uri="{FF2B5EF4-FFF2-40B4-BE49-F238E27FC236}">
                <a16:creationId xmlns:a16="http://schemas.microsoft.com/office/drawing/2014/main" id="{C109E70A-1CBB-1FBC-FCBF-AA15A5F22C91}"/>
              </a:ext>
            </a:extLst>
          </p:cNvPr>
          <p:cNvSpPr txBox="1">
            <a:spLocks noGrp="1"/>
          </p:cNvSpPr>
          <p:nvPr>
            <p:ph type="subTitle" idx="1"/>
          </p:nvPr>
        </p:nvSpPr>
        <p:spPr>
          <a:xfrm>
            <a:off x="500332" y="1461088"/>
            <a:ext cx="11188460" cy="2756713"/>
          </a:xfrm>
        </p:spPr>
        <p:txBody>
          <a:bodyPr>
            <a:normAutofit fontScale="92500" lnSpcReduction="10000"/>
          </a:bodyPr>
          <a:lstStyle/>
          <a:p>
            <a:pPr lvl="0" algn="ctr"/>
            <a:r>
              <a:rPr lang="el-GR" sz="4800" b="1" dirty="0">
                <a:solidFill>
                  <a:schemeClr val="accent1">
                    <a:lumMod val="50000"/>
                  </a:schemeClr>
                </a:solidFill>
                <a:effectLst>
                  <a:outerShdw blurRad="38100" dist="38100" dir="2700000" algn="tl">
                    <a:srgbClr val="000000">
                      <a:alpha val="43137"/>
                    </a:srgbClr>
                  </a:outerShdw>
                </a:effectLst>
                <a:latin typeface="+mj-lt"/>
              </a:rPr>
              <a:t>Κανονισμοί Λειτουργίας </a:t>
            </a:r>
          </a:p>
          <a:p>
            <a:pPr lvl="0" algn="ctr"/>
            <a:r>
              <a:rPr lang="el-GR" sz="4800" b="1" dirty="0">
                <a:solidFill>
                  <a:schemeClr val="accent1">
                    <a:lumMod val="50000"/>
                  </a:schemeClr>
                </a:solidFill>
                <a:effectLst>
                  <a:outerShdw blurRad="38100" dist="38100" dir="2700000" algn="tl">
                    <a:srgbClr val="000000">
                      <a:alpha val="43137"/>
                    </a:srgbClr>
                  </a:outerShdw>
                </a:effectLst>
                <a:latin typeface="+mj-lt"/>
              </a:rPr>
              <a:t>των Δημόσιων Σχολείων Δημοτικής Εκπαίδευσης </a:t>
            </a:r>
          </a:p>
          <a:p>
            <a:pPr lvl="0" algn="ctr"/>
            <a:r>
              <a:rPr lang="el-GR" sz="4800" b="1" dirty="0">
                <a:solidFill>
                  <a:schemeClr val="accent1">
                    <a:lumMod val="50000"/>
                  </a:schemeClr>
                </a:solidFill>
                <a:effectLst>
                  <a:outerShdw blurRad="38100" dist="38100" dir="2700000" algn="tl">
                    <a:srgbClr val="000000">
                      <a:alpha val="43137"/>
                    </a:srgbClr>
                  </a:outerShdw>
                </a:effectLst>
                <a:latin typeface="+mj-lt"/>
              </a:rPr>
              <a:t>του 2024</a:t>
            </a:r>
            <a:endParaRPr lang="en-GB" sz="4800" b="1" dirty="0">
              <a:solidFill>
                <a:schemeClr val="accent1">
                  <a:lumMod val="50000"/>
                </a:schemeClr>
              </a:solidFill>
              <a:effectLst>
                <a:outerShdw blurRad="38100" dist="38100" dir="2700000" algn="tl">
                  <a:srgbClr val="000000">
                    <a:alpha val="43137"/>
                  </a:srgbClr>
                </a:outerShdw>
              </a:effectLst>
              <a:latin typeface="+mj-lt"/>
            </a:endParaRPr>
          </a:p>
        </p:txBody>
      </p:sp>
      <p:sp>
        <p:nvSpPr>
          <p:cNvPr id="4" name="Subtitle 2">
            <a:extLst>
              <a:ext uri="{FF2B5EF4-FFF2-40B4-BE49-F238E27FC236}">
                <a16:creationId xmlns:a16="http://schemas.microsoft.com/office/drawing/2014/main" id="{F8994341-0396-5FAE-B550-E10B8DB35AAA}"/>
              </a:ext>
            </a:extLst>
          </p:cNvPr>
          <p:cNvSpPr txBox="1">
            <a:spLocks/>
          </p:cNvSpPr>
          <p:nvPr/>
        </p:nvSpPr>
        <p:spPr>
          <a:xfrm>
            <a:off x="101601" y="6237750"/>
            <a:ext cx="11587192" cy="62025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rchivo"/>
              <a:buNone/>
              <a:defRPr sz="16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800"/>
              <a:buFont typeface="Archivo"/>
              <a:buNone/>
              <a:defRPr sz="18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800"/>
              <a:buFont typeface="Archivo"/>
              <a:buNone/>
              <a:defRPr sz="18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800"/>
              <a:buFont typeface="Archivo"/>
              <a:buNone/>
              <a:defRPr sz="18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800"/>
              <a:buFont typeface="Archivo"/>
              <a:buNone/>
              <a:defRPr sz="18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800"/>
              <a:buFont typeface="Archivo"/>
              <a:buNone/>
              <a:defRPr sz="18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800"/>
              <a:buFont typeface="Archivo"/>
              <a:buNone/>
              <a:defRPr sz="18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800"/>
              <a:buFont typeface="Archivo"/>
              <a:buNone/>
              <a:defRPr sz="18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800"/>
              <a:buFont typeface="Archivo"/>
              <a:buNone/>
              <a:defRPr sz="1800" b="0" i="0" u="none" strike="noStrike" cap="none">
                <a:solidFill>
                  <a:schemeClr val="dk1"/>
                </a:solidFill>
                <a:latin typeface="Archivo"/>
                <a:ea typeface="Archivo"/>
                <a:cs typeface="Archivo"/>
                <a:sym typeface="Archivo"/>
              </a:defRPr>
            </a:lvl9pPr>
          </a:lstStyle>
          <a:p>
            <a:pPr algn="ctr"/>
            <a:r>
              <a:rPr lang="el-GR" sz="2667" b="1" dirty="0">
                <a:solidFill>
                  <a:schemeClr val="bg2">
                    <a:lumMod val="25000"/>
                  </a:schemeClr>
                </a:solidFill>
                <a:effectLst>
                  <a:outerShdw blurRad="38100" dist="38100" dir="2700000" algn="tl">
                    <a:srgbClr val="000000">
                      <a:alpha val="43137"/>
                    </a:srgbClr>
                  </a:outerShdw>
                </a:effectLst>
                <a:latin typeface="+mj-lt"/>
              </a:rPr>
              <a:t> </a:t>
            </a:r>
            <a:r>
              <a:rPr lang="el-GR" sz="2667" b="1" dirty="0">
                <a:solidFill>
                  <a:schemeClr val="bg1"/>
                </a:solidFill>
                <a:effectLst>
                  <a:outerShdw blurRad="38100" dist="38100" dir="2700000" algn="tl">
                    <a:srgbClr val="000000">
                      <a:alpha val="43137"/>
                    </a:srgbClr>
                  </a:outerShdw>
                </a:effectLst>
                <a:latin typeface="+mj-lt"/>
              </a:rPr>
              <a:t>Διεύθυνση Δημοτικής Εκπαίδευσης - Μάιος/Ιούνιος 2024</a:t>
            </a:r>
            <a:endParaRPr lang="en-GB" sz="2667" b="1" dirty="0">
              <a:solidFill>
                <a:schemeClr val="bg1"/>
              </a:solidFill>
              <a:effectLst>
                <a:outerShdw blurRad="38100" dist="38100" dir="2700000" algn="tl">
                  <a:srgbClr val="000000">
                    <a:alpha val="43137"/>
                  </a:srgbClr>
                </a:outerShdw>
              </a:effectLst>
              <a:latin typeface="+mj-lt"/>
            </a:endParaRPr>
          </a:p>
        </p:txBody>
      </p:sp>
      <p:pic>
        <p:nvPicPr>
          <p:cNvPr id="9" name="Picture Placeholder 4">
            <a:extLst>
              <a:ext uri="{FF2B5EF4-FFF2-40B4-BE49-F238E27FC236}">
                <a16:creationId xmlns:a16="http://schemas.microsoft.com/office/drawing/2014/main" id="{506A2340-E1A3-B1F7-ACC5-2EC194F17E7D}"/>
              </a:ext>
            </a:extLst>
          </p:cNvPr>
          <p:cNvPicPr>
            <a:picLocks noChangeAspect="1"/>
          </p:cNvPicPr>
          <p:nvPr/>
        </p:nvPicPr>
        <p:blipFill>
          <a:blip r:embed="rId2">
            <a:alphaModFix amt="20000"/>
          </a:blip>
          <a:srcRect l="684" r="684"/>
          <a:stretch>
            <a:fillRect/>
          </a:stretch>
        </p:blipFill>
        <p:spPr>
          <a:xfrm>
            <a:off x="0" y="0"/>
            <a:ext cx="12192000" cy="4352544"/>
          </a:xfrm>
          <a:prstGeom prst="rect">
            <a:avLst/>
          </a:prstGeom>
        </p:spPr>
      </p:pic>
      <p:pic>
        <p:nvPicPr>
          <p:cNvPr id="7" name="Picture 6">
            <a:extLst>
              <a:ext uri="{FF2B5EF4-FFF2-40B4-BE49-F238E27FC236}">
                <a16:creationId xmlns:a16="http://schemas.microsoft.com/office/drawing/2014/main" id="{3137E2E9-C326-B115-E270-5E10400EDB60}"/>
              </a:ext>
            </a:extLst>
          </p:cNvPr>
          <p:cNvPicPr>
            <a:picLocks noChangeAspect="1"/>
          </p:cNvPicPr>
          <p:nvPr/>
        </p:nvPicPr>
        <p:blipFill>
          <a:blip r:embed="rId3"/>
          <a:stretch>
            <a:fillRect/>
          </a:stretch>
        </p:blipFill>
        <p:spPr>
          <a:xfrm>
            <a:off x="4927170" y="4226767"/>
            <a:ext cx="2009869" cy="19823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444999" y="66434"/>
            <a:ext cx="11067691" cy="861774"/>
          </a:xfrm>
          <a:custGeom>
            <a:avLst/>
            <a:gdLst>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 name="connsiteX0" fmla="*/ 0 w 11067691"/>
              <a:gd name="connsiteY0" fmla="*/ 0 h 861774"/>
              <a:gd name="connsiteX1" fmla="*/ 1227507 w 11067691"/>
              <a:gd name="connsiteY1" fmla="*/ 0 h 861774"/>
              <a:gd name="connsiteX2" fmla="*/ 2122984 w 11067691"/>
              <a:gd name="connsiteY2" fmla="*/ 0 h 861774"/>
              <a:gd name="connsiteX3" fmla="*/ 2797107 w 11067691"/>
              <a:gd name="connsiteY3" fmla="*/ 0 h 861774"/>
              <a:gd name="connsiteX4" fmla="*/ 3581907 w 11067691"/>
              <a:gd name="connsiteY4" fmla="*/ 0 h 861774"/>
              <a:gd name="connsiteX5" fmla="*/ 4588060 w 11067691"/>
              <a:gd name="connsiteY5" fmla="*/ 0 h 861774"/>
              <a:gd name="connsiteX6" fmla="*/ 5262183 w 11067691"/>
              <a:gd name="connsiteY6" fmla="*/ 0 h 861774"/>
              <a:gd name="connsiteX7" fmla="*/ 6046984 w 11067691"/>
              <a:gd name="connsiteY7" fmla="*/ 0 h 861774"/>
              <a:gd name="connsiteX8" fmla="*/ 7163814 w 11067691"/>
              <a:gd name="connsiteY8" fmla="*/ 0 h 861774"/>
              <a:gd name="connsiteX9" fmla="*/ 8059291 w 11067691"/>
              <a:gd name="connsiteY9" fmla="*/ 0 h 861774"/>
              <a:gd name="connsiteX10" fmla="*/ 8954767 w 11067691"/>
              <a:gd name="connsiteY10" fmla="*/ 0 h 861774"/>
              <a:gd name="connsiteX11" fmla="*/ 10182276 w 11067691"/>
              <a:gd name="connsiteY11" fmla="*/ 0 h 861774"/>
              <a:gd name="connsiteX12" fmla="*/ 11067691 w 11067691"/>
              <a:gd name="connsiteY12" fmla="*/ 0 h 861774"/>
              <a:gd name="connsiteX13" fmla="*/ 11067691 w 11067691"/>
              <a:gd name="connsiteY13" fmla="*/ 861774 h 861774"/>
              <a:gd name="connsiteX14" fmla="*/ 10061538 w 11067691"/>
              <a:gd name="connsiteY14" fmla="*/ 861774 h 861774"/>
              <a:gd name="connsiteX15" fmla="*/ 8944706 w 11067691"/>
              <a:gd name="connsiteY15" fmla="*/ 861774 h 861774"/>
              <a:gd name="connsiteX16" fmla="*/ 7717198 w 11067691"/>
              <a:gd name="connsiteY16" fmla="*/ 861774 h 861774"/>
              <a:gd name="connsiteX17" fmla="*/ 6932398 w 11067691"/>
              <a:gd name="connsiteY17" fmla="*/ 861774 h 861774"/>
              <a:gd name="connsiteX18" fmla="*/ 5815568 w 11067691"/>
              <a:gd name="connsiteY18" fmla="*/ 861774 h 861774"/>
              <a:gd name="connsiteX19" fmla="*/ 4809415 w 11067691"/>
              <a:gd name="connsiteY19" fmla="*/ 861774 h 861774"/>
              <a:gd name="connsiteX20" fmla="*/ 3581907 w 11067691"/>
              <a:gd name="connsiteY20" fmla="*/ 861774 h 861774"/>
              <a:gd name="connsiteX21" fmla="*/ 2907785 w 11067691"/>
              <a:gd name="connsiteY21" fmla="*/ 861774 h 861774"/>
              <a:gd name="connsiteX22" fmla="*/ 1680275 w 11067691"/>
              <a:gd name="connsiteY22" fmla="*/ 861774 h 861774"/>
              <a:gd name="connsiteX23" fmla="*/ 0 w 11067691"/>
              <a:gd name="connsiteY23" fmla="*/ 861774 h 861774"/>
              <a:gd name="connsiteX24" fmla="*/ 0 w 11067691"/>
              <a:gd name="connsiteY24" fmla="*/ 0 h 861774"/>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861774" fill="none" extrusionOk="0">
                <a:moveTo>
                  <a:pt x="0" y="0"/>
                </a:moveTo>
                <a:cubicBezTo>
                  <a:pt x="397631" y="-77255"/>
                  <a:pt x="558456" y="29230"/>
                  <a:pt x="784800" y="0"/>
                </a:cubicBezTo>
                <a:cubicBezTo>
                  <a:pt x="991805" y="-80779"/>
                  <a:pt x="1285202" y="-19781"/>
                  <a:pt x="1680275" y="0"/>
                </a:cubicBezTo>
                <a:cubicBezTo>
                  <a:pt x="2151856" y="-43116"/>
                  <a:pt x="2201372" y="64872"/>
                  <a:pt x="2354400" y="0"/>
                </a:cubicBezTo>
                <a:cubicBezTo>
                  <a:pt x="2578169" y="12053"/>
                  <a:pt x="2729888" y="74062"/>
                  <a:pt x="3249876" y="0"/>
                </a:cubicBezTo>
                <a:cubicBezTo>
                  <a:pt x="3659233" y="-41407"/>
                  <a:pt x="3791295" y="6344"/>
                  <a:pt x="4034676" y="0"/>
                </a:cubicBezTo>
                <a:cubicBezTo>
                  <a:pt x="4332421" y="50615"/>
                  <a:pt x="4660901" y="93732"/>
                  <a:pt x="4819476" y="0"/>
                </a:cubicBezTo>
                <a:cubicBezTo>
                  <a:pt x="5062128" y="-81907"/>
                  <a:pt x="5197457" y="73750"/>
                  <a:pt x="5493599" y="0"/>
                </a:cubicBezTo>
                <a:cubicBezTo>
                  <a:pt x="5794828" y="67079"/>
                  <a:pt x="6260590" y="142381"/>
                  <a:pt x="6610429" y="0"/>
                </a:cubicBezTo>
                <a:cubicBezTo>
                  <a:pt x="7109516" y="-30686"/>
                  <a:pt x="7103811" y="45434"/>
                  <a:pt x="7395229" y="0"/>
                </a:cubicBezTo>
                <a:cubicBezTo>
                  <a:pt x="7735855" y="-58164"/>
                  <a:pt x="7759745" y="129758"/>
                  <a:pt x="8069352" y="0"/>
                </a:cubicBezTo>
                <a:cubicBezTo>
                  <a:pt x="8366937" y="-167187"/>
                  <a:pt x="8679094" y="64889"/>
                  <a:pt x="9075505" y="0"/>
                </a:cubicBezTo>
                <a:cubicBezTo>
                  <a:pt x="9556546" y="-161306"/>
                  <a:pt x="9798640" y="14915"/>
                  <a:pt x="9970983" y="0"/>
                </a:cubicBezTo>
                <a:cubicBezTo>
                  <a:pt x="10246627" y="43892"/>
                  <a:pt x="10502119" y="24492"/>
                  <a:pt x="11067691" y="0"/>
                </a:cubicBezTo>
                <a:cubicBezTo>
                  <a:pt x="11094108" y="424217"/>
                  <a:pt x="11007817" y="439198"/>
                  <a:pt x="11067691" y="861774"/>
                </a:cubicBezTo>
                <a:cubicBezTo>
                  <a:pt x="10848659" y="879754"/>
                  <a:pt x="10403089" y="803672"/>
                  <a:pt x="10282890" y="861774"/>
                </a:cubicBezTo>
                <a:cubicBezTo>
                  <a:pt x="10050446" y="982251"/>
                  <a:pt x="9827655" y="691458"/>
                  <a:pt x="9166060" y="861774"/>
                </a:cubicBezTo>
                <a:cubicBezTo>
                  <a:pt x="8651289" y="1032313"/>
                  <a:pt x="8509181" y="824335"/>
                  <a:pt x="8381260" y="861774"/>
                </a:cubicBezTo>
                <a:cubicBezTo>
                  <a:pt x="8121437" y="862491"/>
                  <a:pt x="7470832" y="849235"/>
                  <a:pt x="7153753" y="861774"/>
                </a:cubicBezTo>
                <a:cubicBezTo>
                  <a:pt x="6864271" y="942447"/>
                  <a:pt x="6684876" y="881216"/>
                  <a:pt x="6479630" y="861774"/>
                </a:cubicBezTo>
                <a:cubicBezTo>
                  <a:pt x="6152053" y="837673"/>
                  <a:pt x="5960561" y="765687"/>
                  <a:pt x="5584152" y="861774"/>
                </a:cubicBezTo>
                <a:cubicBezTo>
                  <a:pt x="5169705" y="935724"/>
                  <a:pt x="4756461" y="780127"/>
                  <a:pt x="4467322" y="861774"/>
                </a:cubicBezTo>
                <a:cubicBezTo>
                  <a:pt x="4155537" y="928161"/>
                  <a:pt x="3913058" y="776607"/>
                  <a:pt x="3682522" y="861774"/>
                </a:cubicBezTo>
                <a:cubicBezTo>
                  <a:pt x="3336783" y="824306"/>
                  <a:pt x="2811236" y="963737"/>
                  <a:pt x="2455014" y="861774"/>
                </a:cubicBezTo>
                <a:cubicBezTo>
                  <a:pt x="2063969" y="923385"/>
                  <a:pt x="1962082" y="877811"/>
                  <a:pt x="1559539" y="861774"/>
                </a:cubicBezTo>
                <a:cubicBezTo>
                  <a:pt x="1133119" y="899870"/>
                  <a:pt x="1131080" y="821712"/>
                  <a:pt x="885414" y="861774"/>
                </a:cubicBezTo>
                <a:cubicBezTo>
                  <a:pt x="608357" y="1022261"/>
                  <a:pt x="242237" y="869076"/>
                  <a:pt x="0" y="861774"/>
                </a:cubicBezTo>
                <a:cubicBezTo>
                  <a:pt x="-37349" y="527679"/>
                  <a:pt x="40972" y="444152"/>
                  <a:pt x="0" y="0"/>
                </a:cubicBezTo>
                <a:close/>
              </a:path>
              <a:path w="11067691" h="861774" stroke="0" extrusionOk="0">
                <a:moveTo>
                  <a:pt x="0" y="0"/>
                </a:moveTo>
                <a:cubicBezTo>
                  <a:pt x="436111" y="-135886"/>
                  <a:pt x="704853" y="62654"/>
                  <a:pt x="1227507" y="0"/>
                </a:cubicBezTo>
                <a:cubicBezTo>
                  <a:pt x="1839266" y="-89252"/>
                  <a:pt x="1654965" y="138580"/>
                  <a:pt x="2122984" y="0"/>
                </a:cubicBezTo>
                <a:cubicBezTo>
                  <a:pt x="2513751" y="-211555"/>
                  <a:pt x="2503944" y="133787"/>
                  <a:pt x="2797107" y="0"/>
                </a:cubicBezTo>
                <a:cubicBezTo>
                  <a:pt x="3094260" y="-122644"/>
                  <a:pt x="3284210" y="117560"/>
                  <a:pt x="3581907" y="0"/>
                </a:cubicBezTo>
                <a:cubicBezTo>
                  <a:pt x="3969554" y="-154035"/>
                  <a:pt x="4143899" y="46558"/>
                  <a:pt x="4588060" y="0"/>
                </a:cubicBezTo>
                <a:cubicBezTo>
                  <a:pt x="4857911" y="-11922"/>
                  <a:pt x="4989362" y="109277"/>
                  <a:pt x="5262183" y="0"/>
                </a:cubicBezTo>
                <a:cubicBezTo>
                  <a:pt x="5525801" y="-46604"/>
                  <a:pt x="5884283" y="-3722"/>
                  <a:pt x="6046984" y="0"/>
                </a:cubicBezTo>
                <a:cubicBezTo>
                  <a:pt x="6261087" y="-14882"/>
                  <a:pt x="6847991" y="-68286"/>
                  <a:pt x="7163814" y="0"/>
                </a:cubicBezTo>
                <a:cubicBezTo>
                  <a:pt x="7523661" y="-16410"/>
                  <a:pt x="7765910" y="54006"/>
                  <a:pt x="8059291" y="0"/>
                </a:cubicBezTo>
                <a:cubicBezTo>
                  <a:pt x="8402427" y="-93757"/>
                  <a:pt x="8618092" y="32020"/>
                  <a:pt x="8954767" y="0"/>
                </a:cubicBezTo>
                <a:cubicBezTo>
                  <a:pt x="9373442" y="-100423"/>
                  <a:pt x="9520805" y="-36628"/>
                  <a:pt x="10182276" y="0"/>
                </a:cubicBezTo>
                <a:cubicBezTo>
                  <a:pt x="10794918" y="1755"/>
                  <a:pt x="10605843" y="30258"/>
                  <a:pt x="11067691" y="0"/>
                </a:cubicBezTo>
                <a:cubicBezTo>
                  <a:pt x="11166563" y="319514"/>
                  <a:pt x="11008275" y="499662"/>
                  <a:pt x="11067691" y="861774"/>
                </a:cubicBezTo>
                <a:cubicBezTo>
                  <a:pt x="10832078" y="901554"/>
                  <a:pt x="10590663" y="727960"/>
                  <a:pt x="10061538" y="861774"/>
                </a:cubicBezTo>
                <a:cubicBezTo>
                  <a:pt x="9587981" y="902367"/>
                  <a:pt x="9284860" y="873452"/>
                  <a:pt x="8944706" y="861774"/>
                </a:cubicBezTo>
                <a:cubicBezTo>
                  <a:pt x="8744274" y="959459"/>
                  <a:pt x="8133771" y="720905"/>
                  <a:pt x="7717198" y="861774"/>
                </a:cubicBezTo>
                <a:cubicBezTo>
                  <a:pt x="7229861" y="866502"/>
                  <a:pt x="7132246" y="840854"/>
                  <a:pt x="6932398" y="861774"/>
                </a:cubicBezTo>
                <a:cubicBezTo>
                  <a:pt x="6732873" y="840787"/>
                  <a:pt x="6359665" y="602102"/>
                  <a:pt x="5815568" y="861774"/>
                </a:cubicBezTo>
                <a:cubicBezTo>
                  <a:pt x="5273747" y="948357"/>
                  <a:pt x="5181942" y="848605"/>
                  <a:pt x="4809415" y="861774"/>
                </a:cubicBezTo>
                <a:cubicBezTo>
                  <a:pt x="4525590" y="916941"/>
                  <a:pt x="3915117" y="761336"/>
                  <a:pt x="3581907" y="861774"/>
                </a:cubicBezTo>
                <a:cubicBezTo>
                  <a:pt x="3330755" y="1023166"/>
                  <a:pt x="2997788" y="852518"/>
                  <a:pt x="2907785" y="861774"/>
                </a:cubicBezTo>
                <a:cubicBezTo>
                  <a:pt x="2601126" y="932224"/>
                  <a:pt x="2221250" y="892557"/>
                  <a:pt x="1680275" y="861774"/>
                </a:cubicBezTo>
                <a:cubicBezTo>
                  <a:pt x="1194709" y="1088527"/>
                  <a:pt x="845927" y="959751"/>
                  <a:pt x="0" y="861774"/>
                </a:cubicBezTo>
                <a:cubicBezTo>
                  <a:pt x="28017" y="546050"/>
                  <a:pt x="50855" y="460879"/>
                  <a:pt x="0" y="0"/>
                </a:cubicBezTo>
                <a:close/>
              </a:path>
              <a:path w="11067691" h="861774" fill="none" stroke="0" extrusionOk="0">
                <a:moveTo>
                  <a:pt x="0" y="0"/>
                </a:moveTo>
                <a:cubicBezTo>
                  <a:pt x="359700" y="-39985"/>
                  <a:pt x="504488" y="14615"/>
                  <a:pt x="784800" y="0"/>
                </a:cubicBezTo>
                <a:cubicBezTo>
                  <a:pt x="1051423" y="30803"/>
                  <a:pt x="1252253" y="79471"/>
                  <a:pt x="1680275" y="0"/>
                </a:cubicBezTo>
                <a:cubicBezTo>
                  <a:pt x="2123811" y="-20100"/>
                  <a:pt x="2171101" y="57065"/>
                  <a:pt x="2354400" y="0"/>
                </a:cubicBezTo>
                <a:cubicBezTo>
                  <a:pt x="2627872" y="18957"/>
                  <a:pt x="2831028" y="97695"/>
                  <a:pt x="3249876" y="0"/>
                </a:cubicBezTo>
                <a:cubicBezTo>
                  <a:pt x="3644651" y="-45408"/>
                  <a:pt x="3801165" y="24050"/>
                  <a:pt x="4034676" y="0"/>
                </a:cubicBezTo>
                <a:cubicBezTo>
                  <a:pt x="4219713" y="-89013"/>
                  <a:pt x="4484382" y="78627"/>
                  <a:pt x="4819476" y="0"/>
                </a:cubicBezTo>
                <a:cubicBezTo>
                  <a:pt x="5079272" y="-74757"/>
                  <a:pt x="5261706" y="14348"/>
                  <a:pt x="5493599" y="0"/>
                </a:cubicBezTo>
                <a:cubicBezTo>
                  <a:pt x="5836511" y="20021"/>
                  <a:pt x="6170404" y="14088"/>
                  <a:pt x="6610429" y="0"/>
                </a:cubicBezTo>
                <a:cubicBezTo>
                  <a:pt x="7140453" y="-84697"/>
                  <a:pt x="6999695" y="61162"/>
                  <a:pt x="7395229" y="0"/>
                </a:cubicBezTo>
                <a:cubicBezTo>
                  <a:pt x="7702307" y="-13850"/>
                  <a:pt x="7790402" y="54660"/>
                  <a:pt x="8069352" y="0"/>
                </a:cubicBezTo>
                <a:cubicBezTo>
                  <a:pt x="8387255" y="-179183"/>
                  <a:pt x="8499232" y="49101"/>
                  <a:pt x="9075505" y="0"/>
                </a:cubicBezTo>
                <a:cubicBezTo>
                  <a:pt x="9570714" y="-16577"/>
                  <a:pt x="9683584" y="133409"/>
                  <a:pt x="9970983" y="0"/>
                </a:cubicBezTo>
                <a:cubicBezTo>
                  <a:pt x="10203329" y="-78655"/>
                  <a:pt x="10466635" y="33351"/>
                  <a:pt x="11067691" y="0"/>
                </a:cubicBezTo>
                <a:cubicBezTo>
                  <a:pt x="11097065" y="398295"/>
                  <a:pt x="10996882" y="442544"/>
                  <a:pt x="11067691" y="861774"/>
                </a:cubicBezTo>
                <a:cubicBezTo>
                  <a:pt x="10901701" y="973520"/>
                  <a:pt x="10572248" y="811747"/>
                  <a:pt x="10282890" y="861774"/>
                </a:cubicBezTo>
                <a:cubicBezTo>
                  <a:pt x="10144906" y="1072325"/>
                  <a:pt x="9526156" y="703578"/>
                  <a:pt x="9166060" y="861774"/>
                </a:cubicBezTo>
                <a:cubicBezTo>
                  <a:pt x="8620834" y="981616"/>
                  <a:pt x="8513099" y="784018"/>
                  <a:pt x="8381260" y="861774"/>
                </a:cubicBezTo>
                <a:cubicBezTo>
                  <a:pt x="8169308" y="938279"/>
                  <a:pt x="7441773" y="770532"/>
                  <a:pt x="7153753" y="861774"/>
                </a:cubicBezTo>
                <a:cubicBezTo>
                  <a:pt x="6798507" y="1001792"/>
                  <a:pt x="6617630" y="861610"/>
                  <a:pt x="6479630" y="861774"/>
                </a:cubicBezTo>
                <a:cubicBezTo>
                  <a:pt x="6222749" y="856882"/>
                  <a:pt x="5936333" y="786125"/>
                  <a:pt x="5584152" y="861774"/>
                </a:cubicBezTo>
                <a:cubicBezTo>
                  <a:pt x="5185613" y="941367"/>
                  <a:pt x="4754907" y="821299"/>
                  <a:pt x="4467322" y="861774"/>
                </a:cubicBezTo>
                <a:cubicBezTo>
                  <a:pt x="4087527" y="906582"/>
                  <a:pt x="3986315" y="757684"/>
                  <a:pt x="3682522" y="861774"/>
                </a:cubicBezTo>
                <a:cubicBezTo>
                  <a:pt x="3327407" y="893760"/>
                  <a:pt x="2756231" y="822051"/>
                  <a:pt x="2455014" y="861774"/>
                </a:cubicBezTo>
                <a:cubicBezTo>
                  <a:pt x="2085269" y="920880"/>
                  <a:pt x="1993600" y="815636"/>
                  <a:pt x="1559539" y="861774"/>
                </a:cubicBezTo>
                <a:cubicBezTo>
                  <a:pt x="1121422" y="903647"/>
                  <a:pt x="1135260" y="784234"/>
                  <a:pt x="885414" y="861774"/>
                </a:cubicBezTo>
                <a:cubicBezTo>
                  <a:pt x="642618" y="882956"/>
                  <a:pt x="308034" y="778205"/>
                  <a:pt x="0" y="861774"/>
                </a:cubicBezTo>
                <a:cubicBezTo>
                  <a:pt x="-20387" y="568626"/>
                  <a:pt x="46095" y="377804"/>
                  <a:pt x="0" y="0"/>
                </a:cubicBezTo>
                <a:close/>
              </a:path>
              <a:path w="11067691" h="861774" fill="none" stroke="0" extrusionOk="0">
                <a:moveTo>
                  <a:pt x="0" y="0"/>
                </a:moveTo>
                <a:cubicBezTo>
                  <a:pt x="391630" y="-79753"/>
                  <a:pt x="546424" y="32785"/>
                  <a:pt x="784800" y="0"/>
                </a:cubicBezTo>
                <a:cubicBezTo>
                  <a:pt x="1027352" y="-19767"/>
                  <a:pt x="1279951" y="36735"/>
                  <a:pt x="1680275" y="0"/>
                </a:cubicBezTo>
                <a:cubicBezTo>
                  <a:pt x="2136352" y="-45149"/>
                  <a:pt x="2185104" y="65922"/>
                  <a:pt x="2354400" y="0"/>
                </a:cubicBezTo>
                <a:cubicBezTo>
                  <a:pt x="2594042" y="3441"/>
                  <a:pt x="2778593" y="78826"/>
                  <a:pt x="3249876" y="0"/>
                </a:cubicBezTo>
                <a:cubicBezTo>
                  <a:pt x="3636437" y="-47273"/>
                  <a:pt x="3813747" y="32996"/>
                  <a:pt x="4034676" y="0"/>
                </a:cubicBezTo>
                <a:cubicBezTo>
                  <a:pt x="4289133" y="-24153"/>
                  <a:pt x="4620463" y="116405"/>
                  <a:pt x="4819476" y="0"/>
                </a:cubicBezTo>
                <a:cubicBezTo>
                  <a:pt x="5066562" y="-120327"/>
                  <a:pt x="5210988" y="66854"/>
                  <a:pt x="5493599" y="0"/>
                </a:cubicBezTo>
                <a:cubicBezTo>
                  <a:pt x="5787914" y="-8305"/>
                  <a:pt x="6176376" y="77361"/>
                  <a:pt x="6610429" y="0"/>
                </a:cubicBezTo>
                <a:cubicBezTo>
                  <a:pt x="7117513" y="-38524"/>
                  <a:pt x="7078078" y="44459"/>
                  <a:pt x="7395229" y="0"/>
                </a:cubicBezTo>
                <a:cubicBezTo>
                  <a:pt x="7724342" y="-33774"/>
                  <a:pt x="7766754" y="100300"/>
                  <a:pt x="8069352" y="0"/>
                </a:cubicBezTo>
                <a:cubicBezTo>
                  <a:pt x="8333358" y="-164195"/>
                  <a:pt x="8581269" y="55679"/>
                  <a:pt x="9075505" y="0"/>
                </a:cubicBezTo>
                <a:cubicBezTo>
                  <a:pt x="9548308" y="-90039"/>
                  <a:pt x="9779477" y="83051"/>
                  <a:pt x="9970983" y="0"/>
                </a:cubicBezTo>
                <a:cubicBezTo>
                  <a:pt x="10187064" y="-43100"/>
                  <a:pt x="10488985" y="31673"/>
                  <a:pt x="11067691" y="0"/>
                </a:cubicBezTo>
                <a:cubicBezTo>
                  <a:pt x="11101095" y="415435"/>
                  <a:pt x="10998616" y="429893"/>
                  <a:pt x="11067691" y="861774"/>
                </a:cubicBezTo>
                <a:cubicBezTo>
                  <a:pt x="10861375" y="885593"/>
                  <a:pt x="10457318" y="806063"/>
                  <a:pt x="10282890" y="861774"/>
                </a:cubicBezTo>
                <a:cubicBezTo>
                  <a:pt x="10116490" y="1049937"/>
                  <a:pt x="9671774" y="719089"/>
                  <a:pt x="9166060" y="861774"/>
                </a:cubicBezTo>
                <a:cubicBezTo>
                  <a:pt x="8671565" y="1016505"/>
                  <a:pt x="8500472" y="796201"/>
                  <a:pt x="8381260" y="861774"/>
                </a:cubicBezTo>
                <a:cubicBezTo>
                  <a:pt x="8088325" y="925528"/>
                  <a:pt x="7420134" y="791886"/>
                  <a:pt x="7153753" y="861774"/>
                </a:cubicBezTo>
                <a:cubicBezTo>
                  <a:pt x="6836708" y="979458"/>
                  <a:pt x="6622477" y="842694"/>
                  <a:pt x="6479630" y="861774"/>
                </a:cubicBezTo>
                <a:cubicBezTo>
                  <a:pt x="6216066" y="857322"/>
                  <a:pt x="6014205" y="771531"/>
                  <a:pt x="5584152" y="861774"/>
                </a:cubicBezTo>
                <a:cubicBezTo>
                  <a:pt x="5201229" y="890526"/>
                  <a:pt x="4740748" y="782813"/>
                  <a:pt x="4467322" y="861774"/>
                </a:cubicBezTo>
                <a:cubicBezTo>
                  <a:pt x="4085094" y="948234"/>
                  <a:pt x="3893363" y="816703"/>
                  <a:pt x="3682522" y="861774"/>
                </a:cubicBezTo>
                <a:cubicBezTo>
                  <a:pt x="3351138" y="876877"/>
                  <a:pt x="2750942" y="913117"/>
                  <a:pt x="2455014" y="861774"/>
                </a:cubicBezTo>
                <a:cubicBezTo>
                  <a:pt x="2053899" y="908818"/>
                  <a:pt x="2000327" y="829505"/>
                  <a:pt x="1559539" y="861774"/>
                </a:cubicBezTo>
                <a:cubicBezTo>
                  <a:pt x="1122498" y="896097"/>
                  <a:pt x="1134919" y="812540"/>
                  <a:pt x="885414" y="861774"/>
                </a:cubicBezTo>
                <a:cubicBezTo>
                  <a:pt x="605024" y="860991"/>
                  <a:pt x="247293" y="761025"/>
                  <a:pt x="0" y="861774"/>
                </a:cubicBezTo>
                <a:cubicBezTo>
                  <a:pt x="-34491" y="527521"/>
                  <a:pt x="68501" y="44472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…Αξιολόγηση μαθητή, ενδεικτικά, απολυτήρια και άλλα έγγραφα (Καν. 14) </a:t>
            </a:r>
          </a:p>
        </p:txBody>
      </p:sp>
      <p:sp>
        <p:nvSpPr>
          <p:cNvPr id="10" name="TextBox 9">
            <a:extLst>
              <a:ext uri="{FF2B5EF4-FFF2-40B4-BE49-F238E27FC236}">
                <a16:creationId xmlns:a16="http://schemas.microsoft.com/office/drawing/2014/main" id="{F08E0F8F-0047-DE14-52EF-AD0939DA89BC}"/>
              </a:ext>
            </a:extLst>
          </p:cNvPr>
          <p:cNvSpPr txBox="1"/>
          <p:nvPr/>
        </p:nvSpPr>
        <p:spPr>
          <a:xfrm>
            <a:off x="444999" y="1001640"/>
            <a:ext cx="11167632" cy="57554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Ενδεικτικά</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 Συμπληρώνεται στο τέλος κάθε έτους </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κάθε μαθητή δημοτικού σχολείου και υποχρεωτικής </a:t>
            </a:r>
            <a:r>
              <a:rPr kumimoji="0" lang="el-GR" sz="220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προδημοτικής</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από τον </a:t>
            </a:r>
            <a:r>
              <a:rPr kumimoji="0" lang="el-GR" sz="2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υπεύθυνο του τμήματος</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ο εγκεκριμένος τύπος ενδεικτικού ή και οποιοδήποτε άλλο έγγραφο ζητηθεί από την αρμόδια αρχή, τα οποία:</a:t>
            </a:r>
          </a:p>
          <a:p>
            <a:pPr lvl="1"/>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 υπογράφονται από τον υπεύθυνο τμήματος και τον διευθυντή με ιδιόχειρη υπογραφή και</a:t>
            </a:r>
          </a:p>
          <a:p>
            <a:pPr lvl="1"/>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β) σφραγίζονται με τη σφραγίδα του σχολείου.</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8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Απολυτήρια</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 Συμπληρώνεται, ενδεικτικό φοίτησης ή απολυτήριο για κάθε μαθητή που συμπληρώνει τη φοίτησή του στην </a:t>
            </a:r>
            <a:r>
              <a:rPr kumimoji="0" lang="el-GR" sz="220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προδημοτική</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τάξη ή στο δημοτικό σχολείο, αντίστοιχα, και προσκομίζονται για εγγραφή στο δημοτικό σχολείο ή στο γυμνάσιο, ανάλογα.</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800" i="0" u="none" strike="noStrike" kern="1200" cap="none" spc="0" normalizeH="0" baseline="0" noProof="0" dirty="0">
              <a:ln>
                <a:noFill/>
              </a:ln>
              <a:solidFill>
                <a:srgbClr val="435E71">
                  <a:lumMod val="75000"/>
                </a:srgbClr>
              </a:solidFill>
              <a:effectLst/>
              <a:uLnTx/>
              <a:uFillTx/>
              <a:latin typeface="Arial" panose="020B0604020202020204" pitchFamily="34" charset="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Τα ενδεικτικά, απολυτήρια ή και άλλα έγγραφα που θα ζητηθούν από την αρμόδια αρχή για μαθητές που θα συνεχίσουν τη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φοίτησή τους στο εξωτερικό</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προσκομίζονται από τον γονέα στο </a:t>
            </a:r>
            <a:r>
              <a:rPr kumimoji="0" lang="el-GR" sz="2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οικείο Ε.Γ.Π.</a:t>
            </a:r>
            <a:r>
              <a:rPr kumimoji="0" lang="el-GR" sz="2200"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rPr>
              <a:t> </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πιστοποίηση της γνησιότητας της υπογραφής του διευθυντή του σχολείου και στη συνέχεια προσκομίζονται από τον γονέα στα αρμόδια Υπουργεία για πιστοποίηση της αυθεντικότητας δημόσιου εγγράφου.</a:t>
            </a:r>
            <a:endParaRPr kumimoji="0" lang="el-GR" sz="220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49219328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5" y="87109"/>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Επανάληψη τάξης σε ειδικές περιπτώσεις (Καν. 15) </a:t>
            </a:r>
          </a:p>
        </p:txBody>
      </p:sp>
      <p:sp>
        <p:nvSpPr>
          <p:cNvPr id="8" name="TextBox 7">
            <a:extLst>
              <a:ext uri="{FF2B5EF4-FFF2-40B4-BE49-F238E27FC236}">
                <a16:creationId xmlns:a16="http://schemas.microsoft.com/office/drawing/2014/main" id="{D2920800-0B36-20CF-C5F6-575153E4EC3E}"/>
              </a:ext>
            </a:extLst>
          </p:cNvPr>
          <p:cNvSpPr txBox="1"/>
          <p:nvPr/>
        </p:nvSpPr>
        <p:spPr>
          <a:xfrm>
            <a:off x="602145" y="745818"/>
            <a:ext cx="11067691" cy="575542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Ένας μαθητής μπορεί να υποχρεωθεί να </a:t>
            </a:r>
            <a:r>
              <a:rPr kumimoji="0" lang="el-GR" sz="23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φοιτήσει στην ίδια τάξη </a:t>
            </a: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δεύτερο κατά συνέχεια σχολικό έτος, να παραμείνει δηλαδή </a:t>
            </a:r>
            <a:r>
              <a:rPr kumimoji="0" lang="el-GR" sz="23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στάσιμος</a:t>
            </a: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κατόπιν εισήγησης του σχολείου, μετά από πλήρη προσδιορισμό του συμφέροντος του μαθητή</a:t>
            </a: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Α</a:t>
            </a: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υτό μπορεί να γίνει </a:t>
            </a:r>
            <a:r>
              <a:rPr kumimoji="0" lang="el-GR" sz="23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μόνο μία φορά </a:t>
            </a: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κατά τη διάρκεια της φοίτησης του μαθητή στο δημοτικό σχολείο.</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3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Διαδικασία: </a:t>
            </a: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Το σχολείο υποβάλλει σχετική εισήγηση στο οικείο Ε.Γ.Π.</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Ο οικείος Επιθεωρητής Δημοτικής Εκπαίδευσης (Ε.Δ.Ε.) λαμβάνει την τελική απόφαση αφού ακούσει τις απόψεις του εκπαιδευτικού ψυχολόγου, αν ο μαθητής ήδη παρακολουθείται από εκπαιδευτικό ψυχολόγο, και του γονέα του μαθητή.</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Η απόφαση εγκρίνεται από τον οικείο Π.Λ.Ε. και γίνεται ενημέρωση του σχολείου και του γονέα.</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Το σχολείο μεριμνά </a:t>
            </a:r>
            <a:r>
              <a:rPr kumimoji="0" lang="el-GR" sz="23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στη βάση των δυνατοτήτων του, για στήριξη και ενίσχυση του μαθητή, εκπαιδευτικά και ψυχολογικά, μέσα από εξατομικευμένο πρόγραμμα, ώστε η επανάληψη τάξης να βοηθήσει ουσιαστικά τον μαθητή.</a:t>
            </a:r>
            <a:endPar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081340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515456"/>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Προσωρινή διακοπή και τερματισμός φοίτησης (Καν. 16) </a:t>
            </a:r>
          </a:p>
        </p:txBody>
      </p:sp>
      <p:sp>
        <p:nvSpPr>
          <p:cNvPr id="8" name="TextBox 7">
            <a:extLst>
              <a:ext uri="{FF2B5EF4-FFF2-40B4-BE49-F238E27FC236}">
                <a16:creationId xmlns:a16="http://schemas.microsoft.com/office/drawing/2014/main" id="{E585B22C-0BE0-02B4-492D-0A274340B44A}"/>
              </a:ext>
            </a:extLst>
          </p:cNvPr>
          <p:cNvSpPr txBox="1"/>
          <p:nvPr/>
        </p:nvSpPr>
        <p:spPr>
          <a:xfrm>
            <a:off x="562155" y="1291183"/>
            <a:ext cx="11067690" cy="230832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O Υπουργός</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εάν πεισθεί προς τούτο, έπειτα από έκθεση της Ε.Ε.Ε.Α.Ε., μπορεί να δώσει οδηγίες, ώστε ένας μαθητής να διακόψει προσωρινά, για πάνω από 5 συνεχόμενες ημέρες, ή να τερματίσει τη φοίτησή του σε νηπιαγωγείο, δημοτικό σχολείο ή σχολείο ειδικής αγωγής και εκπαίδευσης, σύμφωνα με τις πρόνοιες της παραγράφου (7) του Κανονισμού 11 και να διασφαλίσει ταυτόχρονα ότι του παρέχεται </a:t>
            </a:r>
            <a:r>
              <a:rPr kumimoji="0" lang="el-GR"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εναλλακτικός τρόπος εκπαίδευσης</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CY" sz="240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16654018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3F42A0BC-C751-4EAF-AE00-292CE6F4D2B2}"/>
              </a:ext>
            </a:extLst>
          </p:cNvPr>
          <p:cNvSpPr txBox="1"/>
          <p:nvPr/>
        </p:nvSpPr>
        <p:spPr>
          <a:xfrm>
            <a:off x="602145" y="576959"/>
            <a:ext cx="1106769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Οι διαδικασίες για χειρισμό των απουσιών των μαθητών αναφέρονται κάθε χρόνο στην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αρχική εγκύκλιο</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Αυτές οι διαδικασίες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έχουν θεσμοθετηθεί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 αυτό είναι υποχρέωση των σχολείων και των γονέων να μελετήσουν προσεκτικά τον συγκεκριμένο Κανονισμό και να εφαρμόζουν τις πρόνοιές του.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περίπτωση που μαθητής χρειάζεται να αποχωρεί συστηματικά, πριν από τη λήξη των μαθημάτων ή να μην προσέρχεται έγκαιρα το πρωί στο σχολείο, για υποβολή σε θεραπεία ή λήψη θεραπείας λόγω προβλημάτων υγείας, πρέπει να εξασφαλίζεται, εκ των προτέρων,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έγκριση από τον διευθυντή του σχολείου</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με τη συμπλήρωση ειδικού εντύπου που ορίζεται από τον Δ.Δ.Ε. Σημειώνεται ότι, έγκριση αιτημάτων για αποχώρηση ή μη έγκαιρη προσέλευση δίνεται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μόνο</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στις περιπτώσεις που ο μαθητής επισκέπτεται γιατρό για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υποβολή σε θεραπεία ή λήψη θεραπείας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που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δεν παρέχεται στο σχολείο</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όπως φυσιοθεραπεία, εργοθεραπεία κ.ά.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Συστηματική αργοπορημένη προσέλευση μαθητή στο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σχολείο συνιστά παραμέληση από μέρους των γονέων</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Στις περιπτώσεις αυτές, ο διευθυντής ενημερώνει αρχικά τις Υπηρεσίες Κοινωνικής Ευημερίας και σε περίπτωση που συνεχίζεται η αργοπορημένη προσέλευση του μαθητή ενημερώνει σχετικά το οικείο Ε.Γ.Π.</a:t>
            </a: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110015"/>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Απουσίες μαθητών από το σχολείο (Καν. 18)</a:t>
            </a:r>
          </a:p>
        </p:txBody>
      </p:sp>
    </p:spTree>
    <p:extLst>
      <p:ext uri="{BB962C8B-B14F-4D97-AF65-F5344CB8AC3E}">
        <p14:creationId xmlns:p14="http://schemas.microsoft.com/office/powerpoint/2010/main" val="36064815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3F42A0BC-C751-4EAF-AE00-292CE6F4D2B2}"/>
              </a:ext>
            </a:extLst>
          </p:cNvPr>
          <p:cNvSpPr txBox="1"/>
          <p:nvPr/>
        </p:nvSpPr>
        <p:spPr>
          <a:xfrm>
            <a:off x="602146" y="1108584"/>
            <a:ext cx="11067691" cy="5632311"/>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 Κανονισμός με θέμα «Πειθαρχία» τροποποιείται πλήρως.</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 </a:t>
            </a:r>
          </a:p>
          <a:p>
            <a:pPr marR="0" lvl="0" algn="ctr" defTabSz="914400" rtl="0" eaLnBrk="1" fontAlgn="auto" latinLnBrk="0" hangingPunct="1">
              <a:lnSpc>
                <a:spcPct val="100000"/>
              </a:lnSpc>
              <a:spcBef>
                <a:spcPts val="0"/>
              </a:spcBef>
              <a:spcAft>
                <a:spcPts val="0"/>
              </a:spcAft>
              <a:buClrTx/>
              <a:buSzTx/>
              <a:tabLst/>
              <a:defRPr/>
            </a:pPr>
            <a:endPar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indent="-285750">
              <a:buFont typeface="Wingdings" panose="05000000000000000000" pitchFamily="2" charset="2"/>
              <a:buChar char="Ø"/>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Ο παρών Κανονισμός συζητείται σε συνεδρία του διδασκαλικού συλλόγου στην αρχή κάθε σχολικού έτους και εφαρμόζονται οι πρόνοιές του καθ’ όλη τη διάρκειά του.</a:t>
            </a:r>
          </a:p>
          <a:p>
            <a:pPr marL="285750" indent="-285750">
              <a:buFont typeface="Wingdings" panose="05000000000000000000" pitchFamily="2" charset="2"/>
              <a:buChar char="Ø"/>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Βασικές πρόνοιες του Κανονισμού γνωστοποιούνται και στο υπόλοιπο, μη διδακτικό, προσωπικό του σχολείου και διασφαλίζεται ομοιόμορφη διαχείριση των συμπεριφορών των μαθητών.</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Κάθε σχολείο ετοιμάζει τον Κώδικα συμπεριφοράς και δεοντολογίας (Κώδικας), με διαδικασία που καθορίζεται στον Κανονισμό.</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Οι κοινωνικές συμπεριφορές που διατυπώνονται στον Κώδικα διδάσκονται, ενισχύονται, επαναφέρονται και ενσωματώνονται στην καθημερινή λειτουργία του σχολείου και της διδακτικής πράξης.</a:t>
            </a:r>
          </a:p>
          <a:p>
            <a:pPr marL="285750" indent="-285750">
              <a:buFont typeface="Wingdings" panose="05000000000000000000" pitchFamily="2" charset="2"/>
              <a:buChar char="Ø"/>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Ο διευθυντής μεριμνά για την επιμόρφωση των δασκάλων σε θέματα ανάπτυξης κοινωνικών και θετικών συμπεριφορών και διαχείρισης των αντικοινωνικών ή αρνητικών συμπεριφορών, σε συνεργασία με ειδικούς, καθ’ όλη τη διάρκεια του σχολικού έτους.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Οι αναμενόμενες κοινωνικές και θετικές συμπεριφορές, πέραν του ότι υπενθυμίζονται και ενθαρρύνονται, συνδέονται στον Κώδικα με διαβαθμισμένες ενισχύσεις, ώστε οι μαθητές, μέσω της ενίσχυσης, να μαθαίνουν να συμπεριφέρονται με κοινωνικά αποδεκτό τρόπο.</a:t>
            </a: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835483"/>
            <a:ext cx="965941" cy="9560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126816"/>
            <a:ext cx="11067691" cy="861774"/>
          </a:xfrm>
          <a:custGeom>
            <a:avLst/>
            <a:gdLst>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 name="connsiteX0" fmla="*/ 0 w 11067691"/>
              <a:gd name="connsiteY0" fmla="*/ 0 h 861774"/>
              <a:gd name="connsiteX1" fmla="*/ 1227507 w 11067691"/>
              <a:gd name="connsiteY1" fmla="*/ 0 h 861774"/>
              <a:gd name="connsiteX2" fmla="*/ 2122984 w 11067691"/>
              <a:gd name="connsiteY2" fmla="*/ 0 h 861774"/>
              <a:gd name="connsiteX3" fmla="*/ 2797107 w 11067691"/>
              <a:gd name="connsiteY3" fmla="*/ 0 h 861774"/>
              <a:gd name="connsiteX4" fmla="*/ 3581907 w 11067691"/>
              <a:gd name="connsiteY4" fmla="*/ 0 h 861774"/>
              <a:gd name="connsiteX5" fmla="*/ 4588060 w 11067691"/>
              <a:gd name="connsiteY5" fmla="*/ 0 h 861774"/>
              <a:gd name="connsiteX6" fmla="*/ 5262183 w 11067691"/>
              <a:gd name="connsiteY6" fmla="*/ 0 h 861774"/>
              <a:gd name="connsiteX7" fmla="*/ 6046984 w 11067691"/>
              <a:gd name="connsiteY7" fmla="*/ 0 h 861774"/>
              <a:gd name="connsiteX8" fmla="*/ 7163814 w 11067691"/>
              <a:gd name="connsiteY8" fmla="*/ 0 h 861774"/>
              <a:gd name="connsiteX9" fmla="*/ 8059291 w 11067691"/>
              <a:gd name="connsiteY9" fmla="*/ 0 h 861774"/>
              <a:gd name="connsiteX10" fmla="*/ 8954767 w 11067691"/>
              <a:gd name="connsiteY10" fmla="*/ 0 h 861774"/>
              <a:gd name="connsiteX11" fmla="*/ 10182276 w 11067691"/>
              <a:gd name="connsiteY11" fmla="*/ 0 h 861774"/>
              <a:gd name="connsiteX12" fmla="*/ 11067691 w 11067691"/>
              <a:gd name="connsiteY12" fmla="*/ 0 h 861774"/>
              <a:gd name="connsiteX13" fmla="*/ 11067691 w 11067691"/>
              <a:gd name="connsiteY13" fmla="*/ 861774 h 861774"/>
              <a:gd name="connsiteX14" fmla="*/ 10061538 w 11067691"/>
              <a:gd name="connsiteY14" fmla="*/ 861774 h 861774"/>
              <a:gd name="connsiteX15" fmla="*/ 8944706 w 11067691"/>
              <a:gd name="connsiteY15" fmla="*/ 861774 h 861774"/>
              <a:gd name="connsiteX16" fmla="*/ 7717198 w 11067691"/>
              <a:gd name="connsiteY16" fmla="*/ 861774 h 861774"/>
              <a:gd name="connsiteX17" fmla="*/ 6932398 w 11067691"/>
              <a:gd name="connsiteY17" fmla="*/ 861774 h 861774"/>
              <a:gd name="connsiteX18" fmla="*/ 5815568 w 11067691"/>
              <a:gd name="connsiteY18" fmla="*/ 861774 h 861774"/>
              <a:gd name="connsiteX19" fmla="*/ 4809415 w 11067691"/>
              <a:gd name="connsiteY19" fmla="*/ 861774 h 861774"/>
              <a:gd name="connsiteX20" fmla="*/ 3581907 w 11067691"/>
              <a:gd name="connsiteY20" fmla="*/ 861774 h 861774"/>
              <a:gd name="connsiteX21" fmla="*/ 2907785 w 11067691"/>
              <a:gd name="connsiteY21" fmla="*/ 861774 h 861774"/>
              <a:gd name="connsiteX22" fmla="*/ 1680275 w 11067691"/>
              <a:gd name="connsiteY22" fmla="*/ 861774 h 861774"/>
              <a:gd name="connsiteX23" fmla="*/ 0 w 11067691"/>
              <a:gd name="connsiteY23" fmla="*/ 861774 h 861774"/>
              <a:gd name="connsiteX24" fmla="*/ 0 w 11067691"/>
              <a:gd name="connsiteY24" fmla="*/ 0 h 861774"/>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861774" fill="none" extrusionOk="0">
                <a:moveTo>
                  <a:pt x="0" y="0"/>
                </a:moveTo>
                <a:cubicBezTo>
                  <a:pt x="397631" y="-77255"/>
                  <a:pt x="558456" y="29230"/>
                  <a:pt x="784800" y="0"/>
                </a:cubicBezTo>
                <a:cubicBezTo>
                  <a:pt x="991805" y="-80779"/>
                  <a:pt x="1285202" y="-19781"/>
                  <a:pt x="1680275" y="0"/>
                </a:cubicBezTo>
                <a:cubicBezTo>
                  <a:pt x="2151856" y="-43116"/>
                  <a:pt x="2201372" y="64872"/>
                  <a:pt x="2354400" y="0"/>
                </a:cubicBezTo>
                <a:cubicBezTo>
                  <a:pt x="2578169" y="12053"/>
                  <a:pt x="2729888" y="74062"/>
                  <a:pt x="3249876" y="0"/>
                </a:cubicBezTo>
                <a:cubicBezTo>
                  <a:pt x="3659233" y="-41407"/>
                  <a:pt x="3791295" y="6344"/>
                  <a:pt x="4034676" y="0"/>
                </a:cubicBezTo>
                <a:cubicBezTo>
                  <a:pt x="4332421" y="50615"/>
                  <a:pt x="4660901" y="93732"/>
                  <a:pt x="4819476" y="0"/>
                </a:cubicBezTo>
                <a:cubicBezTo>
                  <a:pt x="5062128" y="-81907"/>
                  <a:pt x="5197457" y="73750"/>
                  <a:pt x="5493599" y="0"/>
                </a:cubicBezTo>
                <a:cubicBezTo>
                  <a:pt x="5794828" y="67079"/>
                  <a:pt x="6260590" y="142381"/>
                  <a:pt x="6610429" y="0"/>
                </a:cubicBezTo>
                <a:cubicBezTo>
                  <a:pt x="7109516" y="-30686"/>
                  <a:pt x="7103811" y="45434"/>
                  <a:pt x="7395229" y="0"/>
                </a:cubicBezTo>
                <a:cubicBezTo>
                  <a:pt x="7735855" y="-58164"/>
                  <a:pt x="7759745" y="129758"/>
                  <a:pt x="8069352" y="0"/>
                </a:cubicBezTo>
                <a:cubicBezTo>
                  <a:pt x="8366937" y="-167187"/>
                  <a:pt x="8679094" y="64889"/>
                  <a:pt x="9075505" y="0"/>
                </a:cubicBezTo>
                <a:cubicBezTo>
                  <a:pt x="9556546" y="-161306"/>
                  <a:pt x="9798640" y="14915"/>
                  <a:pt x="9970983" y="0"/>
                </a:cubicBezTo>
                <a:cubicBezTo>
                  <a:pt x="10246627" y="43892"/>
                  <a:pt x="10502119" y="24492"/>
                  <a:pt x="11067691" y="0"/>
                </a:cubicBezTo>
                <a:cubicBezTo>
                  <a:pt x="11094108" y="424217"/>
                  <a:pt x="11007817" y="439198"/>
                  <a:pt x="11067691" y="861774"/>
                </a:cubicBezTo>
                <a:cubicBezTo>
                  <a:pt x="10848659" y="879754"/>
                  <a:pt x="10403089" y="803672"/>
                  <a:pt x="10282890" y="861774"/>
                </a:cubicBezTo>
                <a:cubicBezTo>
                  <a:pt x="10050446" y="982251"/>
                  <a:pt x="9827655" y="691458"/>
                  <a:pt x="9166060" y="861774"/>
                </a:cubicBezTo>
                <a:cubicBezTo>
                  <a:pt x="8651289" y="1032313"/>
                  <a:pt x="8509181" y="824335"/>
                  <a:pt x="8381260" y="861774"/>
                </a:cubicBezTo>
                <a:cubicBezTo>
                  <a:pt x="8121437" y="862491"/>
                  <a:pt x="7470832" y="849235"/>
                  <a:pt x="7153753" y="861774"/>
                </a:cubicBezTo>
                <a:cubicBezTo>
                  <a:pt x="6864271" y="942447"/>
                  <a:pt x="6684876" y="881216"/>
                  <a:pt x="6479630" y="861774"/>
                </a:cubicBezTo>
                <a:cubicBezTo>
                  <a:pt x="6152053" y="837673"/>
                  <a:pt x="5960561" y="765687"/>
                  <a:pt x="5584152" y="861774"/>
                </a:cubicBezTo>
                <a:cubicBezTo>
                  <a:pt x="5169705" y="935724"/>
                  <a:pt x="4756461" y="780127"/>
                  <a:pt x="4467322" y="861774"/>
                </a:cubicBezTo>
                <a:cubicBezTo>
                  <a:pt x="4155537" y="928161"/>
                  <a:pt x="3913058" y="776607"/>
                  <a:pt x="3682522" y="861774"/>
                </a:cubicBezTo>
                <a:cubicBezTo>
                  <a:pt x="3336783" y="824306"/>
                  <a:pt x="2811236" y="963737"/>
                  <a:pt x="2455014" y="861774"/>
                </a:cubicBezTo>
                <a:cubicBezTo>
                  <a:pt x="2063969" y="923385"/>
                  <a:pt x="1962082" y="877811"/>
                  <a:pt x="1559539" y="861774"/>
                </a:cubicBezTo>
                <a:cubicBezTo>
                  <a:pt x="1133119" y="899870"/>
                  <a:pt x="1131080" y="821712"/>
                  <a:pt x="885414" y="861774"/>
                </a:cubicBezTo>
                <a:cubicBezTo>
                  <a:pt x="608357" y="1022261"/>
                  <a:pt x="242237" y="869076"/>
                  <a:pt x="0" y="861774"/>
                </a:cubicBezTo>
                <a:cubicBezTo>
                  <a:pt x="-37349" y="527679"/>
                  <a:pt x="40972" y="444152"/>
                  <a:pt x="0" y="0"/>
                </a:cubicBezTo>
                <a:close/>
              </a:path>
              <a:path w="11067691" h="861774" stroke="0" extrusionOk="0">
                <a:moveTo>
                  <a:pt x="0" y="0"/>
                </a:moveTo>
                <a:cubicBezTo>
                  <a:pt x="436111" y="-135886"/>
                  <a:pt x="704853" y="62654"/>
                  <a:pt x="1227507" y="0"/>
                </a:cubicBezTo>
                <a:cubicBezTo>
                  <a:pt x="1839266" y="-89252"/>
                  <a:pt x="1654965" y="138580"/>
                  <a:pt x="2122984" y="0"/>
                </a:cubicBezTo>
                <a:cubicBezTo>
                  <a:pt x="2513751" y="-211555"/>
                  <a:pt x="2503944" y="133787"/>
                  <a:pt x="2797107" y="0"/>
                </a:cubicBezTo>
                <a:cubicBezTo>
                  <a:pt x="3094260" y="-122644"/>
                  <a:pt x="3284210" y="117560"/>
                  <a:pt x="3581907" y="0"/>
                </a:cubicBezTo>
                <a:cubicBezTo>
                  <a:pt x="3969554" y="-154035"/>
                  <a:pt x="4143899" y="46558"/>
                  <a:pt x="4588060" y="0"/>
                </a:cubicBezTo>
                <a:cubicBezTo>
                  <a:pt x="4857911" y="-11922"/>
                  <a:pt x="4989362" y="109277"/>
                  <a:pt x="5262183" y="0"/>
                </a:cubicBezTo>
                <a:cubicBezTo>
                  <a:pt x="5525801" y="-46604"/>
                  <a:pt x="5884283" y="-3722"/>
                  <a:pt x="6046984" y="0"/>
                </a:cubicBezTo>
                <a:cubicBezTo>
                  <a:pt x="6261087" y="-14882"/>
                  <a:pt x="6847991" y="-68286"/>
                  <a:pt x="7163814" y="0"/>
                </a:cubicBezTo>
                <a:cubicBezTo>
                  <a:pt x="7523661" y="-16410"/>
                  <a:pt x="7765910" y="54006"/>
                  <a:pt x="8059291" y="0"/>
                </a:cubicBezTo>
                <a:cubicBezTo>
                  <a:pt x="8402427" y="-93757"/>
                  <a:pt x="8618092" y="32020"/>
                  <a:pt x="8954767" y="0"/>
                </a:cubicBezTo>
                <a:cubicBezTo>
                  <a:pt x="9373442" y="-100423"/>
                  <a:pt x="9520805" y="-36628"/>
                  <a:pt x="10182276" y="0"/>
                </a:cubicBezTo>
                <a:cubicBezTo>
                  <a:pt x="10794918" y="1755"/>
                  <a:pt x="10605843" y="30258"/>
                  <a:pt x="11067691" y="0"/>
                </a:cubicBezTo>
                <a:cubicBezTo>
                  <a:pt x="11166563" y="319514"/>
                  <a:pt x="11008275" y="499662"/>
                  <a:pt x="11067691" y="861774"/>
                </a:cubicBezTo>
                <a:cubicBezTo>
                  <a:pt x="10832078" y="901554"/>
                  <a:pt x="10590663" y="727960"/>
                  <a:pt x="10061538" y="861774"/>
                </a:cubicBezTo>
                <a:cubicBezTo>
                  <a:pt x="9587981" y="902367"/>
                  <a:pt x="9284860" y="873452"/>
                  <a:pt x="8944706" y="861774"/>
                </a:cubicBezTo>
                <a:cubicBezTo>
                  <a:pt x="8744274" y="959459"/>
                  <a:pt x="8133771" y="720905"/>
                  <a:pt x="7717198" y="861774"/>
                </a:cubicBezTo>
                <a:cubicBezTo>
                  <a:pt x="7229861" y="866502"/>
                  <a:pt x="7132246" y="840854"/>
                  <a:pt x="6932398" y="861774"/>
                </a:cubicBezTo>
                <a:cubicBezTo>
                  <a:pt x="6732873" y="840787"/>
                  <a:pt x="6359665" y="602102"/>
                  <a:pt x="5815568" y="861774"/>
                </a:cubicBezTo>
                <a:cubicBezTo>
                  <a:pt x="5273747" y="948357"/>
                  <a:pt x="5181942" y="848605"/>
                  <a:pt x="4809415" y="861774"/>
                </a:cubicBezTo>
                <a:cubicBezTo>
                  <a:pt x="4525590" y="916941"/>
                  <a:pt x="3915117" y="761336"/>
                  <a:pt x="3581907" y="861774"/>
                </a:cubicBezTo>
                <a:cubicBezTo>
                  <a:pt x="3330755" y="1023166"/>
                  <a:pt x="2997788" y="852518"/>
                  <a:pt x="2907785" y="861774"/>
                </a:cubicBezTo>
                <a:cubicBezTo>
                  <a:pt x="2601126" y="932224"/>
                  <a:pt x="2221250" y="892557"/>
                  <a:pt x="1680275" y="861774"/>
                </a:cubicBezTo>
                <a:cubicBezTo>
                  <a:pt x="1194709" y="1088527"/>
                  <a:pt x="845927" y="959751"/>
                  <a:pt x="0" y="861774"/>
                </a:cubicBezTo>
                <a:cubicBezTo>
                  <a:pt x="28017" y="546050"/>
                  <a:pt x="50855" y="460879"/>
                  <a:pt x="0" y="0"/>
                </a:cubicBezTo>
                <a:close/>
              </a:path>
              <a:path w="11067691" h="861774" fill="none" stroke="0" extrusionOk="0">
                <a:moveTo>
                  <a:pt x="0" y="0"/>
                </a:moveTo>
                <a:cubicBezTo>
                  <a:pt x="359700" y="-39985"/>
                  <a:pt x="504488" y="14615"/>
                  <a:pt x="784800" y="0"/>
                </a:cubicBezTo>
                <a:cubicBezTo>
                  <a:pt x="1051423" y="30803"/>
                  <a:pt x="1252253" y="79471"/>
                  <a:pt x="1680275" y="0"/>
                </a:cubicBezTo>
                <a:cubicBezTo>
                  <a:pt x="2123811" y="-20100"/>
                  <a:pt x="2171101" y="57065"/>
                  <a:pt x="2354400" y="0"/>
                </a:cubicBezTo>
                <a:cubicBezTo>
                  <a:pt x="2627872" y="18957"/>
                  <a:pt x="2831028" y="97695"/>
                  <a:pt x="3249876" y="0"/>
                </a:cubicBezTo>
                <a:cubicBezTo>
                  <a:pt x="3644651" y="-45408"/>
                  <a:pt x="3801165" y="24050"/>
                  <a:pt x="4034676" y="0"/>
                </a:cubicBezTo>
                <a:cubicBezTo>
                  <a:pt x="4219713" y="-89013"/>
                  <a:pt x="4484382" y="78627"/>
                  <a:pt x="4819476" y="0"/>
                </a:cubicBezTo>
                <a:cubicBezTo>
                  <a:pt x="5079272" y="-74757"/>
                  <a:pt x="5261706" y="14348"/>
                  <a:pt x="5493599" y="0"/>
                </a:cubicBezTo>
                <a:cubicBezTo>
                  <a:pt x="5836511" y="20021"/>
                  <a:pt x="6170404" y="14088"/>
                  <a:pt x="6610429" y="0"/>
                </a:cubicBezTo>
                <a:cubicBezTo>
                  <a:pt x="7140453" y="-84697"/>
                  <a:pt x="6999695" y="61162"/>
                  <a:pt x="7395229" y="0"/>
                </a:cubicBezTo>
                <a:cubicBezTo>
                  <a:pt x="7702307" y="-13850"/>
                  <a:pt x="7790402" y="54660"/>
                  <a:pt x="8069352" y="0"/>
                </a:cubicBezTo>
                <a:cubicBezTo>
                  <a:pt x="8387255" y="-179183"/>
                  <a:pt x="8499232" y="49101"/>
                  <a:pt x="9075505" y="0"/>
                </a:cubicBezTo>
                <a:cubicBezTo>
                  <a:pt x="9570714" y="-16577"/>
                  <a:pt x="9683584" y="133409"/>
                  <a:pt x="9970983" y="0"/>
                </a:cubicBezTo>
                <a:cubicBezTo>
                  <a:pt x="10203329" y="-78655"/>
                  <a:pt x="10466635" y="33351"/>
                  <a:pt x="11067691" y="0"/>
                </a:cubicBezTo>
                <a:cubicBezTo>
                  <a:pt x="11097065" y="398295"/>
                  <a:pt x="10996882" y="442544"/>
                  <a:pt x="11067691" y="861774"/>
                </a:cubicBezTo>
                <a:cubicBezTo>
                  <a:pt x="10901701" y="973520"/>
                  <a:pt x="10572248" y="811747"/>
                  <a:pt x="10282890" y="861774"/>
                </a:cubicBezTo>
                <a:cubicBezTo>
                  <a:pt x="10144906" y="1072325"/>
                  <a:pt x="9526156" y="703578"/>
                  <a:pt x="9166060" y="861774"/>
                </a:cubicBezTo>
                <a:cubicBezTo>
                  <a:pt x="8620834" y="981616"/>
                  <a:pt x="8513099" y="784018"/>
                  <a:pt x="8381260" y="861774"/>
                </a:cubicBezTo>
                <a:cubicBezTo>
                  <a:pt x="8169308" y="938279"/>
                  <a:pt x="7441773" y="770532"/>
                  <a:pt x="7153753" y="861774"/>
                </a:cubicBezTo>
                <a:cubicBezTo>
                  <a:pt x="6798507" y="1001792"/>
                  <a:pt x="6617630" y="861610"/>
                  <a:pt x="6479630" y="861774"/>
                </a:cubicBezTo>
                <a:cubicBezTo>
                  <a:pt x="6222749" y="856882"/>
                  <a:pt x="5936333" y="786125"/>
                  <a:pt x="5584152" y="861774"/>
                </a:cubicBezTo>
                <a:cubicBezTo>
                  <a:pt x="5185613" y="941367"/>
                  <a:pt x="4754907" y="821299"/>
                  <a:pt x="4467322" y="861774"/>
                </a:cubicBezTo>
                <a:cubicBezTo>
                  <a:pt x="4087527" y="906582"/>
                  <a:pt x="3986315" y="757684"/>
                  <a:pt x="3682522" y="861774"/>
                </a:cubicBezTo>
                <a:cubicBezTo>
                  <a:pt x="3327407" y="893760"/>
                  <a:pt x="2756231" y="822051"/>
                  <a:pt x="2455014" y="861774"/>
                </a:cubicBezTo>
                <a:cubicBezTo>
                  <a:pt x="2085269" y="920880"/>
                  <a:pt x="1993600" y="815636"/>
                  <a:pt x="1559539" y="861774"/>
                </a:cubicBezTo>
                <a:cubicBezTo>
                  <a:pt x="1121422" y="903647"/>
                  <a:pt x="1135260" y="784234"/>
                  <a:pt x="885414" y="861774"/>
                </a:cubicBezTo>
                <a:cubicBezTo>
                  <a:pt x="642618" y="882956"/>
                  <a:pt x="308034" y="778205"/>
                  <a:pt x="0" y="861774"/>
                </a:cubicBezTo>
                <a:cubicBezTo>
                  <a:pt x="-20387" y="568626"/>
                  <a:pt x="46095" y="377804"/>
                  <a:pt x="0" y="0"/>
                </a:cubicBezTo>
                <a:close/>
              </a:path>
              <a:path w="11067691" h="861774" fill="none" stroke="0" extrusionOk="0">
                <a:moveTo>
                  <a:pt x="0" y="0"/>
                </a:moveTo>
                <a:cubicBezTo>
                  <a:pt x="391630" y="-79753"/>
                  <a:pt x="546424" y="32785"/>
                  <a:pt x="784800" y="0"/>
                </a:cubicBezTo>
                <a:cubicBezTo>
                  <a:pt x="1027352" y="-19767"/>
                  <a:pt x="1279951" y="36735"/>
                  <a:pt x="1680275" y="0"/>
                </a:cubicBezTo>
                <a:cubicBezTo>
                  <a:pt x="2136352" y="-45149"/>
                  <a:pt x="2185104" y="65922"/>
                  <a:pt x="2354400" y="0"/>
                </a:cubicBezTo>
                <a:cubicBezTo>
                  <a:pt x="2594042" y="3441"/>
                  <a:pt x="2778593" y="78826"/>
                  <a:pt x="3249876" y="0"/>
                </a:cubicBezTo>
                <a:cubicBezTo>
                  <a:pt x="3636437" y="-47273"/>
                  <a:pt x="3813747" y="32996"/>
                  <a:pt x="4034676" y="0"/>
                </a:cubicBezTo>
                <a:cubicBezTo>
                  <a:pt x="4289133" y="-24153"/>
                  <a:pt x="4620463" y="116405"/>
                  <a:pt x="4819476" y="0"/>
                </a:cubicBezTo>
                <a:cubicBezTo>
                  <a:pt x="5066562" y="-120327"/>
                  <a:pt x="5210988" y="66854"/>
                  <a:pt x="5493599" y="0"/>
                </a:cubicBezTo>
                <a:cubicBezTo>
                  <a:pt x="5787914" y="-8305"/>
                  <a:pt x="6176376" y="77361"/>
                  <a:pt x="6610429" y="0"/>
                </a:cubicBezTo>
                <a:cubicBezTo>
                  <a:pt x="7117513" y="-38524"/>
                  <a:pt x="7078078" y="44459"/>
                  <a:pt x="7395229" y="0"/>
                </a:cubicBezTo>
                <a:cubicBezTo>
                  <a:pt x="7724342" y="-33774"/>
                  <a:pt x="7766754" y="100300"/>
                  <a:pt x="8069352" y="0"/>
                </a:cubicBezTo>
                <a:cubicBezTo>
                  <a:pt x="8333358" y="-164195"/>
                  <a:pt x="8581269" y="55679"/>
                  <a:pt x="9075505" y="0"/>
                </a:cubicBezTo>
                <a:cubicBezTo>
                  <a:pt x="9548308" y="-90039"/>
                  <a:pt x="9779477" y="83051"/>
                  <a:pt x="9970983" y="0"/>
                </a:cubicBezTo>
                <a:cubicBezTo>
                  <a:pt x="10187064" y="-43100"/>
                  <a:pt x="10488985" y="31673"/>
                  <a:pt x="11067691" y="0"/>
                </a:cubicBezTo>
                <a:cubicBezTo>
                  <a:pt x="11101095" y="415435"/>
                  <a:pt x="10998616" y="429893"/>
                  <a:pt x="11067691" y="861774"/>
                </a:cubicBezTo>
                <a:cubicBezTo>
                  <a:pt x="10861375" y="885593"/>
                  <a:pt x="10457318" y="806063"/>
                  <a:pt x="10282890" y="861774"/>
                </a:cubicBezTo>
                <a:cubicBezTo>
                  <a:pt x="10116490" y="1049937"/>
                  <a:pt x="9671774" y="719089"/>
                  <a:pt x="9166060" y="861774"/>
                </a:cubicBezTo>
                <a:cubicBezTo>
                  <a:pt x="8671565" y="1016505"/>
                  <a:pt x="8500472" y="796201"/>
                  <a:pt x="8381260" y="861774"/>
                </a:cubicBezTo>
                <a:cubicBezTo>
                  <a:pt x="8088325" y="925528"/>
                  <a:pt x="7420134" y="791886"/>
                  <a:pt x="7153753" y="861774"/>
                </a:cubicBezTo>
                <a:cubicBezTo>
                  <a:pt x="6836708" y="979458"/>
                  <a:pt x="6622477" y="842694"/>
                  <a:pt x="6479630" y="861774"/>
                </a:cubicBezTo>
                <a:cubicBezTo>
                  <a:pt x="6216066" y="857322"/>
                  <a:pt x="6014205" y="771531"/>
                  <a:pt x="5584152" y="861774"/>
                </a:cubicBezTo>
                <a:cubicBezTo>
                  <a:pt x="5201229" y="890526"/>
                  <a:pt x="4740748" y="782813"/>
                  <a:pt x="4467322" y="861774"/>
                </a:cubicBezTo>
                <a:cubicBezTo>
                  <a:pt x="4085094" y="948234"/>
                  <a:pt x="3893363" y="816703"/>
                  <a:pt x="3682522" y="861774"/>
                </a:cubicBezTo>
                <a:cubicBezTo>
                  <a:pt x="3351138" y="876877"/>
                  <a:pt x="2750942" y="913117"/>
                  <a:pt x="2455014" y="861774"/>
                </a:cubicBezTo>
                <a:cubicBezTo>
                  <a:pt x="2053899" y="908818"/>
                  <a:pt x="2000327" y="829505"/>
                  <a:pt x="1559539" y="861774"/>
                </a:cubicBezTo>
                <a:cubicBezTo>
                  <a:pt x="1122498" y="896097"/>
                  <a:pt x="1134919" y="812540"/>
                  <a:pt x="885414" y="861774"/>
                </a:cubicBezTo>
                <a:cubicBezTo>
                  <a:pt x="605024" y="860991"/>
                  <a:pt x="247293" y="761025"/>
                  <a:pt x="0" y="861774"/>
                </a:cubicBezTo>
                <a:cubicBezTo>
                  <a:pt x="-34491" y="527521"/>
                  <a:pt x="68501" y="44472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   Ομαλή λειτουργία των σχολείων και παιδαγωγικά μέτρα ανάπτυξης κοινωνικής συμπεριφοράς (Καν. 22) …</a:t>
            </a:r>
          </a:p>
        </p:txBody>
      </p:sp>
      <p:pic>
        <p:nvPicPr>
          <p:cNvPr id="4" name="Picture 6" descr="Important Sign">
            <a:extLst>
              <a:ext uri="{FF2B5EF4-FFF2-40B4-BE49-F238E27FC236}">
                <a16:creationId xmlns:a16="http://schemas.microsoft.com/office/drawing/2014/main" id="{692D2156-2FA0-8E5D-3B0D-4D6B072AC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494" y="1056828"/>
            <a:ext cx="571045" cy="58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03664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66434"/>
            <a:ext cx="11067691" cy="861774"/>
          </a:xfrm>
          <a:custGeom>
            <a:avLst/>
            <a:gdLst>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 name="connsiteX0" fmla="*/ 0 w 11067691"/>
              <a:gd name="connsiteY0" fmla="*/ 0 h 861774"/>
              <a:gd name="connsiteX1" fmla="*/ 1227507 w 11067691"/>
              <a:gd name="connsiteY1" fmla="*/ 0 h 861774"/>
              <a:gd name="connsiteX2" fmla="*/ 2122984 w 11067691"/>
              <a:gd name="connsiteY2" fmla="*/ 0 h 861774"/>
              <a:gd name="connsiteX3" fmla="*/ 2797107 w 11067691"/>
              <a:gd name="connsiteY3" fmla="*/ 0 h 861774"/>
              <a:gd name="connsiteX4" fmla="*/ 3581907 w 11067691"/>
              <a:gd name="connsiteY4" fmla="*/ 0 h 861774"/>
              <a:gd name="connsiteX5" fmla="*/ 4588060 w 11067691"/>
              <a:gd name="connsiteY5" fmla="*/ 0 h 861774"/>
              <a:gd name="connsiteX6" fmla="*/ 5262183 w 11067691"/>
              <a:gd name="connsiteY6" fmla="*/ 0 h 861774"/>
              <a:gd name="connsiteX7" fmla="*/ 6046984 w 11067691"/>
              <a:gd name="connsiteY7" fmla="*/ 0 h 861774"/>
              <a:gd name="connsiteX8" fmla="*/ 7163814 w 11067691"/>
              <a:gd name="connsiteY8" fmla="*/ 0 h 861774"/>
              <a:gd name="connsiteX9" fmla="*/ 8059291 w 11067691"/>
              <a:gd name="connsiteY9" fmla="*/ 0 h 861774"/>
              <a:gd name="connsiteX10" fmla="*/ 8954767 w 11067691"/>
              <a:gd name="connsiteY10" fmla="*/ 0 h 861774"/>
              <a:gd name="connsiteX11" fmla="*/ 10182276 w 11067691"/>
              <a:gd name="connsiteY11" fmla="*/ 0 h 861774"/>
              <a:gd name="connsiteX12" fmla="*/ 11067691 w 11067691"/>
              <a:gd name="connsiteY12" fmla="*/ 0 h 861774"/>
              <a:gd name="connsiteX13" fmla="*/ 11067691 w 11067691"/>
              <a:gd name="connsiteY13" fmla="*/ 861774 h 861774"/>
              <a:gd name="connsiteX14" fmla="*/ 10061538 w 11067691"/>
              <a:gd name="connsiteY14" fmla="*/ 861774 h 861774"/>
              <a:gd name="connsiteX15" fmla="*/ 8944706 w 11067691"/>
              <a:gd name="connsiteY15" fmla="*/ 861774 h 861774"/>
              <a:gd name="connsiteX16" fmla="*/ 7717198 w 11067691"/>
              <a:gd name="connsiteY16" fmla="*/ 861774 h 861774"/>
              <a:gd name="connsiteX17" fmla="*/ 6932398 w 11067691"/>
              <a:gd name="connsiteY17" fmla="*/ 861774 h 861774"/>
              <a:gd name="connsiteX18" fmla="*/ 5815568 w 11067691"/>
              <a:gd name="connsiteY18" fmla="*/ 861774 h 861774"/>
              <a:gd name="connsiteX19" fmla="*/ 4809415 w 11067691"/>
              <a:gd name="connsiteY19" fmla="*/ 861774 h 861774"/>
              <a:gd name="connsiteX20" fmla="*/ 3581907 w 11067691"/>
              <a:gd name="connsiteY20" fmla="*/ 861774 h 861774"/>
              <a:gd name="connsiteX21" fmla="*/ 2907785 w 11067691"/>
              <a:gd name="connsiteY21" fmla="*/ 861774 h 861774"/>
              <a:gd name="connsiteX22" fmla="*/ 1680275 w 11067691"/>
              <a:gd name="connsiteY22" fmla="*/ 861774 h 861774"/>
              <a:gd name="connsiteX23" fmla="*/ 0 w 11067691"/>
              <a:gd name="connsiteY23" fmla="*/ 861774 h 861774"/>
              <a:gd name="connsiteX24" fmla="*/ 0 w 11067691"/>
              <a:gd name="connsiteY24" fmla="*/ 0 h 861774"/>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861774" fill="none" extrusionOk="0">
                <a:moveTo>
                  <a:pt x="0" y="0"/>
                </a:moveTo>
                <a:cubicBezTo>
                  <a:pt x="397631" y="-77255"/>
                  <a:pt x="558456" y="29230"/>
                  <a:pt x="784800" y="0"/>
                </a:cubicBezTo>
                <a:cubicBezTo>
                  <a:pt x="991805" y="-80779"/>
                  <a:pt x="1285202" y="-19781"/>
                  <a:pt x="1680275" y="0"/>
                </a:cubicBezTo>
                <a:cubicBezTo>
                  <a:pt x="2151856" y="-43116"/>
                  <a:pt x="2201372" y="64872"/>
                  <a:pt x="2354400" y="0"/>
                </a:cubicBezTo>
                <a:cubicBezTo>
                  <a:pt x="2578169" y="12053"/>
                  <a:pt x="2729888" y="74062"/>
                  <a:pt x="3249876" y="0"/>
                </a:cubicBezTo>
                <a:cubicBezTo>
                  <a:pt x="3659233" y="-41407"/>
                  <a:pt x="3791295" y="6344"/>
                  <a:pt x="4034676" y="0"/>
                </a:cubicBezTo>
                <a:cubicBezTo>
                  <a:pt x="4332421" y="50615"/>
                  <a:pt x="4660901" y="93732"/>
                  <a:pt x="4819476" y="0"/>
                </a:cubicBezTo>
                <a:cubicBezTo>
                  <a:pt x="5062128" y="-81907"/>
                  <a:pt x="5197457" y="73750"/>
                  <a:pt x="5493599" y="0"/>
                </a:cubicBezTo>
                <a:cubicBezTo>
                  <a:pt x="5794828" y="67079"/>
                  <a:pt x="6260590" y="142381"/>
                  <a:pt x="6610429" y="0"/>
                </a:cubicBezTo>
                <a:cubicBezTo>
                  <a:pt x="7109516" y="-30686"/>
                  <a:pt x="7103811" y="45434"/>
                  <a:pt x="7395229" y="0"/>
                </a:cubicBezTo>
                <a:cubicBezTo>
                  <a:pt x="7735855" y="-58164"/>
                  <a:pt x="7759745" y="129758"/>
                  <a:pt x="8069352" y="0"/>
                </a:cubicBezTo>
                <a:cubicBezTo>
                  <a:pt x="8366937" y="-167187"/>
                  <a:pt x="8679094" y="64889"/>
                  <a:pt x="9075505" y="0"/>
                </a:cubicBezTo>
                <a:cubicBezTo>
                  <a:pt x="9556546" y="-161306"/>
                  <a:pt x="9798640" y="14915"/>
                  <a:pt x="9970983" y="0"/>
                </a:cubicBezTo>
                <a:cubicBezTo>
                  <a:pt x="10246627" y="43892"/>
                  <a:pt x="10502119" y="24492"/>
                  <a:pt x="11067691" y="0"/>
                </a:cubicBezTo>
                <a:cubicBezTo>
                  <a:pt x="11094108" y="424217"/>
                  <a:pt x="11007817" y="439198"/>
                  <a:pt x="11067691" y="861774"/>
                </a:cubicBezTo>
                <a:cubicBezTo>
                  <a:pt x="10848659" y="879754"/>
                  <a:pt x="10403089" y="803672"/>
                  <a:pt x="10282890" y="861774"/>
                </a:cubicBezTo>
                <a:cubicBezTo>
                  <a:pt x="10050446" y="982251"/>
                  <a:pt x="9827655" y="691458"/>
                  <a:pt x="9166060" y="861774"/>
                </a:cubicBezTo>
                <a:cubicBezTo>
                  <a:pt x="8651289" y="1032313"/>
                  <a:pt x="8509181" y="824335"/>
                  <a:pt x="8381260" y="861774"/>
                </a:cubicBezTo>
                <a:cubicBezTo>
                  <a:pt x="8121437" y="862491"/>
                  <a:pt x="7470832" y="849235"/>
                  <a:pt x="7153753" y="861774"/>
                </a:cubicBezTo>
                <a:cubicBezTo>
                  <a:pt x="6864271" y="942447"/>
                  <a:pt x="6684876" y="881216"/>
                  <a:pt x="6479630" y="861774"/>
                </a:cubicBezTo>
                <a:cubicBezTo>
                  <a:pt x="6152053" y="837673"/>
                  <a:pt x="5960561" y="765687"/>
                  <a:pt x="5584152" y="861774"/>
                </a:cubicBezTo>
                <a:cubicBezTo>
                  <a:pt x="5169705" y="935724"/>
                  <a:pt x="4756461" y="780127"/>
                  <a:pt x="4467322" y="861774"/>
                </a:cubicBezTo>
                <a:cubicBezTo>
                  <a:pt x="4155537" y="928161"/>
                  <a:pt x="3913058" y="776607"/>
                  <a:pt x="3682522" y="861774"/>
                </a:cubicBezTo>
                <a:cubicBezTo>
                  <a:pt x="3336783" y="824306"/>
                  <a:pt x="2811236" y="963737"/>
                  <a:pt x="2455014" y="861774"/>
                </a:cubicBezTo>
                <a:cubicBezTo>
                  <a:pt x="2063969" y="923385"/>
                  <a:pt x="1962082" y="877811"/>
                  <a:pt x="1559539" y="861774"/>
                </a:cubicBezTo>
                <a:cubicBezTo>
                  <a:pt x="1133119" y="899870"/>
                  <a:pt x="1131080" y="821712"/>
                  <a:pt x="885414" y="861774"/>
                </a:cubicBezTo>
                <a:cubicBezTo>
                  <a:pt x="608357" y="1022261"/>
                  <a:pt x="242237" y="869076"/>
                  <a:pt x="0" y="861774"/>
                </a:cubicBezTo>
                <a:cubicBezTo>
                  <a:pt x="-37349" y="527679"/>
                  <a:pt x="40972" y="444152"/>
                  <a:pt x="0" y="0"/>
                </a:cubicBezTo>
                <a:close/>
              </a:path>
              <a:path w="11067691" h="861774" stroke="0" extrusionOk="0">
                <a:moveTo>
                  <a:pt x="0" y="0"/>
                </a:moveTo>
                <a:cubicBezTo>
                  <a:pt x="436111" y="-135886"/>
                  <a:pt x="704853" y="62654"/>
                  <a:pt x="1227507" y="0"/>
                </a:cubicBezTo>
                <a:cubicBezTo>
                  <a:pt x="1839266" y="-89252"/>
                  <a:pt x="1654965" y="138580"/>
                  <a:pt x="2122984" y="0"/>
                </a:cubicBezTo>
                <a:cubicBezTo>
                  <a:pt x="2513751" y="-211555"/>
                  <a:pt x="2503944" y="133787"/>
                  <a:pt x="2797107" y="0"/>
                </a:cubicBezTo>
                <a:cubicBezTo>
                  <a:pt x="3094260" y="-122644"/>
                  <a:pt x="3284210" y="117560"/>
                  <a:pt x="3581907" y="0"/>
                </a:cubicBezTo>
                <a:cubicBezTo>
                  <a:pt x="3969554" y="-154035"/>
                  <a:pt x="4143899" y="46558"/>
                  <a:pt x="4588060" y="0"/>
                </a:cubicBezTo>
                <a:cubicBezTo>
                  <a:pt x="4857911" y="-11922"/>
                  <a:pt x="4989362" y="109277"/>
                  <a:pt x="5262183" y="0"/>
                </a:cubicBezTo>
                <a:cubicBezTo>
                  <a:pt x="5525801" y="-46604"/>
                  <a:pt x="5884283" y="-3722"/>
                  <a:pt x="6046984" y="0"/>
                </a:cubicBezTo>
                <a:cubicBezTo>
                  <a:pt x="6261087" y="-14882"/>
                  <a:pt x="6847991" y="-68286"/>
                  <a:pt x="7163814" y="0"/>
                </a:cubicBezTo>
                <a:cubicBezTo>
                  <a:pt x="7523661" y="-16410"/>
                  <a:pt x="7765910" y="54006"/>
                  <a:pt x="8059291" y="0"/>
                </a:cubicBezTo>
                <a:cubicBezTo>
                  <a:pt x="8402427" y="-93757"/>
                  <a:pt x="8618092" y="32020"/>
                  <a:pt x="8954767" y="0"/>
                </a:cubicBezTo>
                <a:cubicBezTo>
                  <a:pt x="9373442" y="-100423"/>
                  <a:pt x="9520805" y="-36628"/>
                  <a:pt x="10182276" y="0"/>
                </a:cubicBezTo>
                <a:cubicBezTo>
                  <a:pt x="10794918" y="1755"/>
                  <a:pt x="10605843" y="30258"/>
                  <a:pt x="11067691" y="0"/>
                </a:cubicBezTo>
                <a:cubicBezTo>
                  <a:pt x="11166563" y="319514"/>
                  <a:pt x="11008275" y="499662"/>
                  <a:pt x="11067691" y="861774"/>
                </a:cubicBezTo>
                <a:cubicBezTo>
                  <a:pt x="10832078" y="901554"/>
                  <a:pt x="10590663" y="727960"/>
                  <a:pt x="10061538" y="861774"/>
                </a:cubicBezTo>
                <a:cubicBezTo>
                  <a:pt x="9587981" y="902367"/>
                  <a:pt x="9284860" y="873452"/>
                  <a:pt x="8944706" y="861774"/>
                </a:cubicBezTo>
                <a:cubicBezTo>
                  <a:pt x="8744274" y="959459"/>
                  <a:pt x="8133771" y="720905"/>
                  <a:pt x="7717198" y="861774"/>
                </a:cubicBezTo>
                <a:cubicBezTo>
                  <a:pt x="7229861" y="866502"/>
                  <a:pt x="7132246" y="840854"/>
                  <a:pt x="6932398" y="861774"/>
                </a:cubicBezTo>
                <a:cubicBezTo>
                  <a:pt x="6732873" y="840787"/>
                  <a:pt x="6359665" y="602102"/>
                  <a:pt x="5815568" y="861774"/>
                </a:cubicBezTo>
                <a:cubicBezTo>
                  <a:pt x="5273747" y="948357"/>
                  <a:pt x="5181942" y="848605"/>
                  <a:pt x="4809415" y="861774"/>
                </a:cubicBezTo>
                <a:cubicBezTo>
                  <a:pt x="4525590" y="916941"/>
                  <a:pt x="3915117" y="761336"/>
                  <a:pt x="3581907" y="861774"/>
                </a:cubicBezTo>
                <a:cubicBezTo>
                  <a:pt x="3330755" y="1023166"/>
                  <a:pt x="2997788" y="852518"/>
                  <a:pt x="2907785" y="861774"/>
                </a:cubicBezTo>
                <a:cubicBezTo>
                  <a:pt x="2601126" y="932224"/>
                  <a:pt x="2221250" y="892557"/>
                  <a:pt x="1680275" y="861774"/>
                </a:cubicBezTo>
                <a:cubicBezTo>
                  <a:pt x="1194709" y="1088527"/>
                  <a:pt x="845927" y="959751"/>
                  <a:pt x="0" y="861774"/>
                </a:cubicBezTo>
                <a:cubicBezTo>
                  <a:pt x="28017" y="546050"/>
                  <a:pt x="50855" y="460879"/>
                  <a:pt x="0" y="0"/>
                </a:cubicBezTo>
                <a:close/>
              </a:path>
              <a:path w="11067691" h="861774" fill="none" stroke="0" extrusionOk="0">
                <a:moveTo>
                  <a:pt x="0" y="0"/>
                </a:moveTo>
                <a:cubicBezTo>
                  <a:pt x="359700" y="-39985"/>
                  <a:pt x="504488" y="14615"/>
                  <a:pt x="784800" y="0"/>
                </a:cubicBezTo>
                <a:cubicBezTo>
                  <a:pt x="1051423" y="30803"/>
                  <a:pt x="1252253" y="79471"/>
                  <a:pt x="1680275" y="0"/>
                </a:cubicBezTo>
                <a:cubicBezTo>
                  <a:pt x="2123811" y="-20100"/>
                  <a:pt x="2171101" y="57065"/>
                  <a:pt x="2354400" y="0"/>
                </a:cubicBezTo>
                <a:cubicBezTo>
                  <a:pt x="2627872" y="18957"/>
                  <a:pt x="2831028" y="97695"/>
                  <a:pt x="3249876" y="0"/>
                </a:cubicBezTo>
                <a:cubicBezTo>
                  <a:pt x="3644651" y="-45408"/>
                  <a:pt x="3801165" y="24050"/>
                  <a:pt x="4034676" y="0"/>
                </a:cubicBezTo>
                <a:cubicBezTo>
                  <a:pt x="4219713" y="-89013"/>
                  <a:pt x="4484382" y="78627"/>
                  <a:pt x="4819476" y="0"/>
                </a:cubicBezTo>
                <a:cubicBezTo>
                  <a:pt x="5079272" y="-74757"/>
                  <a:pt x="5261706" y="14348"/>
                  <a:pt x="5493599" y="0"/>
                </a:cubicBezTo>
                <a:cubicBezTo>
                  <a:pt x="5836511" y="20021"/>
                  <a:pt x="6170404" y="14088"/>
                  <a:pt x="6610429" y="0"/>
                </a:cubicBezTo>
                <a:cubicBezTo>
                  <a:pt x="7140453" y="-84697"/>
                  <a:pt x="6999695" y="61162"/>
                  <a:pt x="7395229" y="0"/>
                </a:cubicBezTo>
                <a:cubicBezTo>
                  <a:pt x="7702307" y="-13850"/>
                  <a:pt x="7790402" y="54660"/>
                  <a:pt x="8069352" y="0"/>
                </a:cubicBezTo>
                <a:cubicBezTo>
                  <a:pt x="8387255" y="-179183"/>
                  <a:pt x="8499232" y="49101"/>
                  <a:pt x="9075505" y="0"/>
                </a:cubicBezTo>
                <a:cubicBezTo>
                  <a:pt x="9570714" y="-16577"/>
                  <a:pt x="9683584" y="133409"/>
                  <a:pt x="9970983" y="0"/>
                </a:cubicBezTo>
                <a:cubicBezTo>
                  <a:pt x="10203329" y="-78655"/>
                  <a:pt x="10466635" y="33351"/>
                  <a:pt x="11067691" y="0"/>
                </a:cubicBezTo>
                <a:cubicBezTo>
                  <a:pt x="11097065" y="398295"/>
                  <a:pt x="10996882" y="442544"/>
                  <a:pt x="11067691" y="861774"/>
                </a:cubicBezTo>
                <a:cubicBezTo>
                  <a:pt x="10901701" y="973520"/>
                  <a:pt x="10572248" y="811747"/>
                  <a:pt x="10282890" y="861774"/>
                </a:cubicBezTo>
                <a:cubicBezTo>
                  <a:pt x="10144906" y="1072325"/>
                  <a:pt x="9526156" y="703578"/>
                  <a:pt x="9166060" y="861774"/>
                </a:cubicBezTo>
                <a:cubicBezTo>
                  <a:pt x="8620834" y="981616"/>
                  <a:pt x="8513099" y="784018"/>
                  <a:pt x="8381260" y="861774"/>
                </a:cubicBezTo>
                <a:cubicBezTo>
                  <a:pt x="8169308" y="938279"/>
                  <a:pt x="7441773" y="770532"/>
                  <a:pt x="7153753" y="861774"/>
                </a:cubicBezTo>
                <a:cubicBezTo>
                  <a:pt x="6798507" y="1001792"/>
                  <a:pt x="6617630" y="861610"/>
                  <a:pt x="6479630" y="861774"/>
                </a:cubicBezTo>
                <a:cubicBezTo>
                  <a:pt x="6222749" y="856882"/>
                  <a:pt x="5936333" y="786125"/>
                  <a:pt x="5584152" y="861774"/>
                </a:cubicBezTo>
                <a:cubicBezTo>
                  <a:pt x="5185613" y="941367"/>
                  <a:pt x="4754907" y="821299"/>
                  <a:pt x="4467322" y="861774"/>
                </a:cubicBezTo>
                <a:cubicBezTo>
                  <a:pt x="4087527" y="906582"/>
                  <a:pt x="3986315" y="757684"/>
                  <a:pt x="3682522" y="861774"/>
                </a:cubicBezTo>
                <a:cubicBezTo>
                  <a:pt x="3327407" y="893760"/>
                  <a:pt x="2756231" y="822051"/>
                  <a:pt x="2455014" y="861774"/>
                </a:cubicBezTo>
                <a:cubicBezTo>
                  <a:pt x="2085269" y="920880"/>
                  <a:pt x="1993600" y="815636"/>
                  <a:pt x="1559539" y="861774"/>
                </a:cubicBezTo>
                <a:cubicBezTo>
                  <a:pt x="1121422" y="903647"/>
                  <a:pt x="1135260" y="784234"/>
                  <a:pt x="885414" y="861774"/>
                </a:cubicBezTo>
                <a:cubicBezTo>
                  <a:pt x="642618" y="882956"/>
                  <a:pt x="308034" y="778205"/>
                  <a:pt x="0" y="861774"/>
                </a:cubicBezTo>
                <a:cubicBezTo>
                  <a:pt x="-20387" y="568626"/>
                  <a:pt x="46095" y="377804"/>
                  <a:pt x="0" y="0"/>
                </a:cubicBezTo>
                <a:close/>
              </a:path>
              <a:path w="11067691" h="861774" fill="none" stroke="0" extrusionOk="0">
                <a:moveTo>
                  <a:pt x="0" y="0"/>
                </a:moveTo>
                <a:cubicBezTo>
                  <a:pt x="391630" y="-79753"/>
                  <a:pt x="546424" y="32785"/>
                  <a:pt x="784800" y="0"/>
                </a:cubicBezTo>
                <a:cubicBezTo>
                  <a:pt x="1027352" y="-19767"/>
                  <a:pt x="1279951" y="36735"/>
                  <a:pt x="1680275" y="0"/>
                </a:cubicBezTo>
                <a:cubicBezTo>
                  <a:pt x="2136352" y="-45149"/>
                  <a:pt x="2185104" y="65922"/>
                  <a:pt x="2354400" y="0"/>
                </a:cubicBezTo>
                <a:cubicBezTo>
                  <a:pt x="2594042" y="3441"/>
                  <a:pt x="2778593" y="78826"/>
                  <a:pt x="3249876" y="0"/>
                </a:cubicBezTo>
                <a:cubicBezTo>
                  <a:pt x="3636437" y="-47273"/>
                  <a:pt x="3813747" y="32996"/>
                  <a:pt x="4034676" y="0"/>
                </a:cubicBezTo>
                <a:cubicBezTo>
                  <a:pt x="4289133" y="-24153"/>
                  <a:pt x="4620463" y="116405"/>
                  <a:pt x="4819476" y="0"/>
                </a:cubicBezTo>
                <a:cubicBezTo>
                  <a:pt x="5066562" y="-120327"/>
                  <a:pt x="5210988" y="66854"/>
                  <a:pt x="5493599" y="0"/>
                </a:cubicBezTo>
                <a:cubicBezTo>
                  <a:pt x="5787914" y="-8305"/>
                  <a:pt x="6176376" y="77361"/>
                  <a:pt x="6610429" y="0"/>
                </a:cubicBezTo>
                <a:cubicBezTo>
                  <a:pt x="7117513" y="-38524"/>
                  <a:pt x="7078078" y="44459"/>
                  <a:pt x="7395229" y="0"/>
                </a:cubicBezTo>
                <a:cubicBezTo>
                  <a:pt x="7724342" y="-33774"/>
                  <a:pt x="7766754" y="100300"/>
                  <a:pt x="8069352" y="0"/>
                </a:cubicBezTo>
                <a:cubicBezTo>
                  <a:pt x="8333358" y="-164195"/>
                  <a:pt x="8581269" y="55679"/>
                  <a:pt x="9075505" y="0"/>
                </a:cubicBezTo>
                <a:cubicBezTo>
                  <a:pt x="9548308" y="-90039"/>
                  <a:pt x="9779477" y="83051"/>
                  <a:pt x="9970983" y="0"/>
                </a:cubicBezTo>
                <a:cubicBezTo>
                  <a:pt x="10187064" y="-43100"/>
                  <a:pt x="10488985" y="31673"/>
                  <a:pt x="11067691" y="0"/>
                </a:cubicBezTo>
                <a:cubicBezTo>
                  <a:pt x="11101095" y="415435"/>
                  <a:pt x="10998616" y="429893"/>
                  <a:pt x="11067691" y="861774"/>
                </a:cubicBezTo>
                <a:cubicBezTo>
                  <a:pt x="10861375" y="885593"/>
                  <a:pt x="10457318" y="806063"/>
                  <a:pt x="10282890" y="861774"/>
                </a:cubicBezTo>
                <a:cubicBezTo>
                  <a:pt x="10116490" y="1049937"/>
                  <a:pt x="9671774" y="719089"/>
                  <a:pt x="9166060" y="861774"/>
                </a:cubicBezTo>
                <a:cubicBezTo>
                  <a:pt x="8671565" y="1016505"/>
                  <a:pt x="8500472" y="796201"/>
                  <a:pt x="8381260" y="861774"/>
                </a:cubicBezTo>
                <a:cubicBezTo>
                  <a:pt x="8088325" y="925528"/>
                  <a:pt x="7420134" y="791886"/>
                  <a:pt x="7153753" y="861774"/>
                </a:cubicBezTo>
                <a:cubicBezTo>
                  <a:pt x="6836708" y="979458"/>
                  <a:pt x="6622477" y="842694"/>
                  <a:pt x="6479630" y="861774"/>
                </a:cubicBezTo>
                <a:cubicBezTo>
                  <a:pt x="6216066" y="857322"/>
                  <a:pt x="6014205" y="771531"/>
                  <a:pt x="5584152" y="861774"/>
                </a:cubicBezTo>
                <a:cubicBezTo>
                  <a:pt x="5201229" y="890526"/>
                  <a:pt x="4740748" y="782813"/>
                  <a:pt x="4467322" y="861774"/>
                </a:cubicBezTo>
                <a:cubicBezTo>
                  <a:pt x="4085094" y="948234"/>
                  <a:pt x="3893363" y="816703"/>
                  <a:pt x="3682522" y="861774"/>
                </a:cubicBezTo>
                <a:cubicBezTo>
                  <a:pt x="3351138" y="876877"/>
                  <a:pt x="2750942" y="913117"/>
                  <a:pt x="2455014" y="861774"/>
                </a:cubicBezTo>
                <a:cubicBezTo>
                  <a:pt x="2053899" y="908818"/>
                  <a:pt x="2000327" y="829505"/>
                  <a:pt x="1559539" y="861774"/>
                </a:cubicBezTo>
                <a:cubicBezTo>
                  <a:pt x="1122498" y="896097"/>
                  <a:pt x="1134919" y="812540"/>
                  <a:pt x="885414" y="861774"/>
                </a:cubicBezTo>
                <a:cubicBezTo>
                  <a:pt x="605024" y="860991"/>
                  <a:pt x="247293" y="761025"/>
                  <a:pt x="0" y="861774"/>
                </a:cubicBezTo>
                <a:cubicBezTo>
                  <a:pt x="-34491" y="527521"/>
                  <a:pt x="68501" y="44472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   …Ομαλή λειτουργία των σχολείων και παιδαγωγικά μέτρα ανάπτυξης κοινωνικής συμπεριφοράς (Καν. 22)…</a:t>
            </a:r>
          </a:p>
        </p:txBody>
      </p:sp>
      <p:sp>
        <p:nvSpPr>
          <p:cNvPr id="4" name="TextBox 3">
            <a:extLst>
              <a:ext uri="{FF2B5EF4-FFF2-40B4-BE49-F238E27FC236}">
                <a16:creationId xmlns:a16="http://schemas.microsoft.com/office/drawing/2014/main" id="{B8ABAABB-7F1F-C2CD-55EE-FC7740F2B444}"/>
              </a:ext>
            </a:extLst>
          </p:cNvPr>
          <p:cNvSpPr txBox="1"/>
          <p:nvPr/>
        </p:nvSpPr>
        <p:spPr>
          <a:xfrm>
            <a:off x="602145" y="1148589"/>
            <a:ext cx="11067691" cy="4154984"/>
          </a:xfrm>
          <a:prstGeom prst="rect">
            <a:avLst/>
          </a:prstGeom>
          <a:noFill/>
        </p:spPr>
        <p:txBody>
          <a:bodyPr wrap="square">
            <a:spAutoFit/>
          </a:bodyPr>
          <a:lstStyle/>
          <a:p>
            <a:pPr marL="285750" indent="-285750">
              <a:buFont typeface="Wingdings" panose="05000000000000000000" pitchFamily="2" charset="2"/>
              <a:buChar char="Ø"/>
              <a:defRPr/>
            </a:pPr>
            <a:r>
              <a:rPr lang="el-GR" sz="2400" dirty="0">
                <a:solidFill>
                  <a:prstClr val="black"/>
                </a:solidFill>
                <a:latin typeface="Arial" panose="020B0604020202020204" pitchFamily="34" charset="0"/>
                <a:ea typeface="SimSun" panose="02010600030101010101" pitchFamily="2" charset="-122"/>
              </a:rPr>
              <a:t>Κάθε τμήμα του δημοτικού σχολείου αποφασίζει για τον Ειδικό Κώδικα συμπεριφοράς και δεοντολογίας μέσα στο τμήμα. Ο Ειδικός Κώδικας δεσμεύει όλους για την ορθή εφαρμογή του, ώστε να διασφαλίζεται η ομαλή λειτουργία του τμήματος. </a:t>
            </a:r>
          </a:p>
          <a:p>
            <a:pPr marL="285750" indent="-285750">
              <a:buFont typeface="Wingdings" panose="05000000000000000000" pitchFamily="2" charset="2"/>
              <a:buChar char="Ø"/>
              <a:defRPr/>
            </a:pPr>
            <a:endParaRPr lang="el-GR" sz="24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Οι δάσκαλοι και οι μαθητές εφαρμόζουν τον Κώδικα Συμπεριφοράς κατά του Ρατσισμού και τον Οδηγό Διαχείρισης και Καταγραφής Ρατσιστικών Περιστατικών που αποστέλλονται στα σχολεία από το Υπουργείο.</a:t>
            </a:r>
            <a:r>
              <a:rPr kumimoji="0" lang="el-GR" sz="2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SimSun" panose="02010600030101010101" pitchFamily="2" charset="-122"/>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CY"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όλες τις διαδικασίες που αφορούν διαβαθμισμένα παιδαγωγικά μέτρα ή συνέπειες, διασφαλίζεται το δικαίωμα του μαθητή να ακουστεί. </a:t>
            </a:r>
          </a:p>
        </p:txBody>
      </p:sp>
    </p:spTree>
    <p:extLst>
      <p:ext uri="{BB962C8B-B14F-4D97-AF65-F5344CB8AC3E}">
        <p14:creationId xmlns:p14="http://schemas.microsoft.com/office/powerpoint/2010/main" val="256431770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66434"/>
            <a:ext cx="11067691" cy="861774"/>
          </a:xfrm>
          <a:custGeom>
            <a:avLst/>
            <a:gdLst>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 name="connsiteX0" fmla="*/ 0 w 11067691"/>
              <a:gd name="connsiteY0" fmla="*/ 0 h 861774"/>
              <a:gd name="connsiteX1" fmla="*/ 1227507 w 11067691"/>
              <a:gd name="connsiteY1" fmla="*/ 0 h 861774"/>
              <a:gd name="connsiteX2" fmla="*/ 2122984 w 11067691"/>
              <a:gd name="connsiteY2" fmla="*/ 0 h 861774"/>
              <a:gd name="connsiteX3" fmla="*/ 2797107 w 11067691"/>
              <a:gd name="connsiteY3" fmla="*/ 0 h 861774"/>
              <a:gd name="connsiteX4" fmla="*/ 3581907 w 11067691"/>
              <a:gd name="connsiteY4" fmla="*/ 0 h 861774"/>
              <a:gd name="connsiteX5" fmla="*/ 4588060 w 11067691"/>
              <a:gd name="connsiteY5" fmla="*/ 0 h 861774"/>
              <a:gd name="connsiteX6" fmla="*/ 5262183 w 11067691"/>
              <a:gd name="connsiteY6" fmla="*/ 0 h 861774"/>
              <a:gd name="connsiteX7" fmla="*/ 6046984 w 11067691"/>
              <a:gd name="connsiteY7" fmla="*/ 0 h 861774"/>
              <a:gd name="connsiteX8" fmla="*/ 7163814 w 11067691"/>
              <a:gd name="connsiteY8" fmla="*/ 0 h 861774"/>
              <a:gd name="connsiteX9" fmla="*/ 8059291 w 11067691"/>
              <a:gd name="connsiteY9" fmla="*/ 0 h 861774"/>
              <a:gd name="connsiteX10" fmla="*/ 8954767 w 11067691"/>
              <a:gd name="connsiteY10" fmla="*/ 0 h 861774"/>
              <a:gd name="connsiteX11" fmla="*/ 10182276 w 11067691"/>
              <a:gd name="connsiteY11" fmla="*/ 0 h 861774"/>
              <a:gd name="connsiteX12" fmla="*/ 11067691 w 11067691"/>
              <a:gd name="connsiteY12" fmla="*/ 0 h 861774"/>
              <a:gd name="connsiteX13" fmla="*/ 11067691 w 11067691"/>
              <a:gd name="connsiteY13" fmla="*/ 861774 h 861774"/>
              <a:gd name="connsiteX14" fmla="*/ 10061538 w 11067691"/>
              <a:gd name="connsiteY14" fmla="*/ 861774 h 861774"/>
              <a:gd name="connsiteX15" fmla="*/ 8944706 w 11067691"/>
              <a:gd name="connsiteY15" fmla="*/ 861774 h 861774"/>
              <a:gd name="connsiteX16" fmla="*/ 7717198 w 11067691"/>
              <a:gd name="connsiteY16" fmla="*/ 861774 h 861774"/>
              <a:gd name="connsiteX17" fmla="*/ 6932398 w 11067691"/>
              <a:gd name="connsiteY17" fmla="*/ 861774 h 861774"/>
              <a:gd name="connsiteX18" fmla="*/ 5815568 w 11067691"/>
              <a:gd name="connsiteY18" fmla="*/ 861774 h 861774"/>
              <a:gd name="connsiteX19" fmla="*/ 4809415 w 11067691"/>
              <a:gd name="connsiteY19" fmla="*/ 861774 h 861774"/>
              <a:gd name="connsiteX20" fmla="*/ 3581907 w 11067691"/>
              <a:gd name="connsiteY20" fmla="*/ 861774 h 861774"/>
              <a:gd name="connsiteX21" fmla="*/ 2907785 w 11067691"/>
              <a:gd name="connsiteY21" fmla="*/ 861774 h 861774"/>
              <a:gd name="connsiteX22" fmla="*/ 1680275 w 11067691"/>
              <a:gd name="connsiteY22" fmla="*/ 861774 h 861774"/>
              <a:gd name="connsiteX23" fmla="*/ 0 w 11067691"/>
              <a:gd name="connsiteY23" fmla="*/ 861774 h 861774"/>
              <a:gd name="connsiteX24" fmla="*/ 0 w 11067691"/>
              <a:gd name="connsiteY24" fmla="*/ 0 h 861774"/>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861774" fill="none" extrusionOk="0">
                <a:moveTo>
                  <a:pt x="0" y="0"/>
                </a:moveTo>
                <a:cubicBezTo>
                  <a:pt x="397631" y="-77255"/>
                  <a:pt x="558456" y="29230"/>
                  <a:pt x="784800" y="0"/>
                </a:cubicBezTo>
                <a:cubicBezTo>
                  <a:pt x="991805" y="-80779"/>
                  <a:pt x="1285202" y="-19781"/>
                  <a:pt x="1680275" y="0"/>
                </a:cubicBezTo>
                <a:cubicBezTo>
                  <a:pt x="2151856" y="-43116"/>
                  <a:pt x="2201372" y="64872"/>
                  <a:pt x="2354400" y="0"/>
                </a:cubicBezTo>
                <a:cubicBezTo>
                  <a:pt x="2578169" y="12053"/>
                  <a:pt x="2729888" y="74062"/>
                  <a:pt x="3249876" y="0"/>
                </a:cubicBezTo>
                <a:cubicBezTo>
                  <a:pt x="3659233" y="-41407"/>
                  <a:pt x="3791295" y="6344"/>
                  <a:pt x="4034676" y="0"/>
                </a:cubicBezTo>
                <a:cubicBezTo>
                  <a:pt x="4332421" y="50615"/>
                  <a:pt x="4660901" y="93732"/>
                  <a:pt x="4819476" y="0"/>
                </a:cubicBezTo>
                <a:cubicBezTo>
                  <a:pt x="5062128" y="-81907"/>
                  <a:pt x="5197457" y="73750"/>
                  <a:pt x="5493599" y="0"/>
                </a:cubicBezTo>
                <a:cubicBezTo>
                  <a:pt x="5794828" y="67079"/>
                  <a:pt x="6260590" y="142381"/>
                  <a:pt x="6610429" y="0"/>
                </a:cubicBezTo>
                <a:cubicBezTo>
                  <a:pt x="7109516" y="-30686"/>
                  <a:pt x="7103811" y="45434"/>
                  <a:pt x="7395229" y="0"/>
                </a:cubicBezTo>
                <a:cubicBezTo>
                  <a:pt x="7735855" y="-58164"/>
                  <a:pt x="7759745" y="129758"/>
                  <a:pt x="8069352" y="0"/>
                </a:cubicBezTo>
                <a:cubicBezTo>
                  <a:pt x="8366937" y="-167187"/>
                  <a:pt x="8679094" y="64889"/>
                  <a:pt x="9075505" y="0"/>
                </a:cubicBezTo>
                <a:cubicBezTo>
                  <a:pt x="9556546" y="-161306"/>
                  <a:pt x="9798640" y="14915"/>
                  <a:pt x="9970983" y="0"/>
                </a:cubicBezTo>
                <a:cubicBezTo>
                  <a:pt x="10246627" y="43892"/>
                  <a:pt x="10502119" y="24492"/>
                  <a:pt x="11067691" y="0"/>
                </a:cubicBezTo>
                <a:cubicBezTo>
                  <a:pt x="11094108" y="424217"/>
                  <a:pt x="11007817" y="439198"/>
                  <a:pt x="11067691" y="861774"/>
                </a:cubicBezTo>
                <a:cubicBezTo>
                  <a:pt x="10848659" y="879754"/>
                  <a:pt x="10403089" y="803672"/>
                  <a:pt x="10282890" y="861774"/>
                </a:cubicBezTo>
                <a:cubicBezTo>
                  <a:pt x="10050446" y="982251"/>
                  <a:pt x="9827655" y="691458"/>
                  <a:pt x="9166060" y="861774"/>
                </a:cubicBezTo>
                <a:cubicBezTo>
                  <a:pt x="8651289" y="1032313"/>
                  <a:pt x="8509181" y="824335"/>
                  <a:pt x="8381260" y="861774"/>
                </a:cubicBezTo>
                <a:cubicBezTo>
                  <a:pt x="8121437" y="862491"/>
                  <a:pt x="7470832" y="849235"/>
                  <a:pt x="7153753" y="861774"/>
                </a:cubicBezTo>
                <a:cubicBezTo>
                  <a:pt x="6864271" y="942447"/>
                  <a:pt x="6684876" y="881216"/>
                  <a:pt x="6479630" y="861774"/>
                </a:cubicBezTo>
                <a:cubicBezTo>
                  <a:pt x="6152053" y="837673"/>
                  <a:pt x="5960561" y="765687"/>
                  <a:pt x="5584152" y="861774"/>
                </a:cubicBezTo>
                <a:cubicBezTo>
                  <a:pt x="5169705" y="935724"/>
                  <a:pt x="4756461" y="780127"/>
                  <a:pt x="4467322" y="861774"/>
                </a:cubicBezTo>
                <a:cubicBezTo>
                  <a:pt x="4155537" y="928161"/>
                  <a:pt x="3913058" y="776607"/>
                  <a:pt x="3682522" y="861774"/>
                </a:cubicBezTo>
                <a:cubicBezTo>
                  <a:pt x="3336783" y="824306"/>
                  <a:pt x="2811236" y="963737"/>
                  <a:pt x="2455014" y="861774"/>
                </a:cubicBezTo>
                <a:cubicBezTo>
                  <a:pt x="2063969" y="923385"/>
                  <a:pt x="1962082" y="877811"/>
                  <a:pt x="1559539" y="861774"/>
                </a:cubicBezTo>
                <a:cubicBezTo>
                  <a:pt x="1133119" y="899870"/>
                  <a:pt x="1131080" y="821712"/>
                  <a:pt x="885414" y="861774"/>
                </a:cubicBezTo>
                <a:cubicBezTo>
                  <a:pt x="608357" y="1022261"/>
                  <a:pt x="242237" y="869076"/>
                  <a:pt x="0" y="861774"/>
                </a:cubicBezTo>
                <a:cubicBezTo>
                  <a:pt x="-37349" y="527679"/>
                  <a:pt x="40972" y="444152"/>
                  <a:pt x="0" y="0"/>
                </a:cubicBezTo>
                <a:close/>
              </a:path>
              <a:path w="11067691" h="861774" stroke="0" extrusionOk="0">
                <a:moveTo>
                  <a:pt x="0" y="0"/>
                </a:moveTo>
                <a:cubicBezTo>
                  <a:pt x="436111" y="-135886"/>
                  <a:pt x="704853" y="62654"/>
                  <a:pt x="1227507" y="0"/>
                </a:cubicBezTo>
                <a:cubicBezTo>
                  <a:pt x="1839266" y="-89252"/>
                  <a:pt x="1654965" y="138580"/>
                  <a:pt x="2122984" y="0"/>
                </a:cubicBezTo>
                <a:cubicBezTo>
                  <a:pt x="2513751" y="-211555"/>
                  <a:pt x="2503944" y="133787"/>
                  <a:pt x="2797107" y="0"/>
                </a:cubicBezTo>
                <a:cubicBezTo>
                  <a:pt x="3094260" y="-122644"/>
                  <a:pt x="3284210" y="117560"/>
                  <a:pt x="3581907" y="0"/>
                </a:cubicBezTo>
                <a:cubicBezTo>
                  <a:pt x="3969554" y="-154035"/>
                  <a:pt x="4143899" y="46558"/>
                  <a:pt x="4588060" y="0"/>
                </a:cubicBezTo>
                <a:cubicBezTo>
                  <a:pt x="4857911" y="-11922"/>
                  <a:pt x="4989362" y="109277"/>
                  <a:pt x="5262183" y="0"/>
                </a:cubicBezTo>
                <a:cubicBezTo>
                  <a:pt x="5525801" y="-46604"/>
                  <a:pt x="5884283" y="-3722"/>
                  <a:pt x="6046984" y="0"/>
                </a:cubicBezTo>
                <a:cubicBezTo>
                  <a:pt x="6261087" y="-14882"/>
                  <a:pt x="6847991" y="-68286"/>
                  <a:pt x="7163814" y="0"/>
                </a:cubicBezTo>
                <a:cubicBezTo>
                  <a:pt x="7523661" y="-16410"/>
                  <a:pt x="7765910" y="54006"/>
                  <a:pt x="8059291" y="0"/>
                </a:cubicBezTo>
                <a:cubicBezTo>
                  <a:pt x="8402427" y="-93757"/>
                  <a:pt x="8618092" y="32020"/>
                  <a:pt x="8954767" y="0"/>
                </a:cubicBezTo>
                <a:cubicBezTo>
                  <a:pt x="9373442" y="-100423"/>
                  <a:pt x="9520805" y="-36628"/>
                  <a:pt x="10182276" y="0"/>
                </a:cubicBezTo>
                <a:cubicBezTo>
                  <a:pt x="10794918" y="1755"/>
                  <a:pt x="10605843" y="30258"/>
                  <a:pt x="11067691" y="0"/>
                </a:cubicBezTo>
                <a:cubicBezTo>
                  <a:pt x="11166563" y="319514"/>
                  <a:pt x="11008275" y="499662"/>
                  <a:pt x="11067691" y="861774"/>
                </a:cubicBezTo>
                <a:cubicBezTo>
                  <a:pt x="10832078" y="901554"/>
                  <a:pt x="10590663" y="727960"/>
                  <a:pt x="10061538" y="861774"/>
                </a:cubicBezTo>
                <a:cubicBezTo>
                  <a:pt x="9587981" y="902367"/>
                  <a:pt x="9284860" y="873452"/>
                  <a:pt x="8944706" y="861774"/>
                </a:cubicBezTo>
                <a:cubicBezTo>
                  <a:pt x="8744274" y="959459"/>
                  <a:pt x="8133771" y="720905"/>
                  <a:pt x="7717198" y="861774"/>
                </a:cubicBezTo>
                <a:cubicBezTo>
                  <a:pt x="7229861" y="866502"/>
                  <a:pt x="7132246" y="840854"/>
                  <a:pt x="6932398" y="861774"/>
                </a:cubicBezTo>
                <a:cubicBezTo>
                  <a:pt x="6732873" y="840787"/>
                  <a:pt x="6359665" y="602102"/>
                  <a:pt x="5815568" y="861774"/>
                </a:cubicBezTo>
                <a:cubicBezTo>
                  <a:pt x="5273747" y="948357"/>
                  <a:pt x="5181942" y="848605"/>
                  <a:pt x="4809415" y="861774"/>
                </a:cubicBezTo>
                <a:cubicBezTo>
                  <a:pt x="4525590" y="916941"/>
                  <a:pt x="3915117" y="761336"/>
                  <a:pt x="3581907" y="861774"/>
                </a:cubicBezTo>
                <a:cubicBezTo>
                  <a:pt x="3330755" y="1023166"/>
                  <a:pt x="2997788" y="852518"/>
                  <a:pt x="2907785" y="861774"/>
                </a:cubicBezTo>
                <a:cubicBezTo>
                  <a:pt x="2601126" y="932224"/>
                  <a:pt x="2221250" y="892557"/>
                  <a:pt x="1680275" y="861774"/>
                </a:cubicBezTo>
                <a:cubicBezTo>
                  <a:pt x="1194709" y="1088527"/>
                  <a:pt x="845927" y="959751"/>
                  <a:pt x="0" y="861774"/>
                </a:cubicBezTo>
                <a:cubicBezTo>
                  <a:pt x="28017" y="546050"/>
                  <a:pt x="50855" y="460879"/>
                  <a:pt x="0" y="0"/>
                </a:cubicBezTo>
                <a:close/>
              </a:path>
              <a:path w="11067691" h="861774" fill="none" stroke="0" extrusionOk="0">
                <a:moveTo>
                  <a:pt x="0" y="0"/>
                </a:moveTo>
                <a:cubicBezTo>
                  <a:pt x="359700" y="-39985"/>
                  <a:pt x="504488" y="14615"/>
                  <a:pt x="784800" y="0"/>
                </a:cubicBezTo>
                <a:cubicBezTo>
                  <a:pt x="1051423" y="30803"/>
                  <a:pt x="1252253" y="79471"/>
                  <a:pt x="1680275" y="0"/>
                </a:cubicBezTo>
                <a:cubicBezTo>
                  <a:pt x="2123811" y="-20100"/>
                  <a:pt x="2171101" y="57065"/>
                  <a:pt x="2354400" y="0"/>
                </a:cubicBezTo>
                <a:cubicBezTo>
                  <a:pt x="2627872" y="18957"/>
                  <a:pt x="2831028" y="97695"/>
                  <a:pt x="3249876" y="0"/>
                </a:cubicBezTo>
                <a:cubicBezTo>
                  <a:pt x="3644651" y="-45408"/>
                  <a:pt x="3801165" y="24050"/>
                  <a:pt x="4034676" y="0"/>
                </a:cubicBezTo>
                <a:cubicBezTo>
                  <a:pt x="4219713" y="-89013"/>
                  <a:pt x="4484382" y="78627"/>
                  <a:pt x="4819476" y="0"/>
                </a:cubicBezTo>
                <a:cubicBezTo>
                  <a:pt x="5079272" y="-74757"/>
                  <a:pt x="5261706" y="14348"/>
                  <a:pt x="5493599" y="0"/>
                </a:cubicBezTo>
                <a:cubicBezTo>
                  <a:pt x="5836511" y="20021"/>
                  <a:pt x="6170404" y="14088"/>
                  <a:pt x="6610429" y="0"/>
                </a:cubicBezTo>
                <a:cubicBezTo>
                  <a:pt x="7140453" y="-84697"/>
                  <a:pt x="6999695" y="61162"/>
                  <a:pt x="7395229" y="0"/>
                </a:cubicBezTo>
                <a:cubicBezTo>
                  <a:pt x="7702307" y="-13850"/>
                  <a:pt x="7790402" y="54660"/>
                  <a:pt x="8069352" y="0"/>
                </a:cubicBezTo>
                <a:cubicBezTo>
                  <a:pt x="8387255" y="-179183"/>
                  <a:pt x="8499232" y="49101"/>
                  <a:pt x="9075505" y="0"/>
                </a:cubicBezTo>
                <a:cubicBezTo>
                  <a:pt x="9570714" y="-16577"/>
                  <a:pt x="9683584" y="133409"/>
                  <a:pt x="9970983" y="0"/>
                </a:cubicBezTo>
                <a:cubicBezTo>
                  <a:pt x="10203329" y="-78655"/>
                  <a:pt x="10466635" y="33351"/>
                  <a:pt x="11067691" y="0"/>
                </a:cubicBezTo>
                <a:cubicBezTo>
                  <a:pt x="11097065" y="398295"/>
                  <a:pt x="10996882" y="442544"/>
                  <a:pt x="11067691" y="861774"/>
                </a:cubicBezTo>
                <a:cubicBezTo>
                  <a:pt x="10901701" y="973520"/>
                  <a:pt x="10572248" y="811747"/>
                  <a:pt x="10282890" y="861774"/>
                </a:cubicBezTo>
                <a:cubicBezTo>
                  <a:pt x="10144906" y="1072325"/>
                  <a:pt x="9526156" y="703578"/>
                  <a:pt x="9166060" y="861774"/>
                </a:cubicBezTo>
                <a:cubicBezTo>
                  <a:pt x="8620834" y="981616"/>
                  <a:pt x="8513099" y="784018"/>
                  <a:pt x="8381260" y="861774"/>
                </a:cubicBezTo>
                <a:cubicBezTo>
                  <a:pt x="8169308" y="938279"/>
                  <a:pt x="7441773" y="770532"/>
                  <a:pt x="7153753" y="861774"/>
                </a:cubicBezTo>
                <a:cubicBezTo>
                  <a:pt x="6798507" y="1001792"/>
                  <a:pt x="6617630" y="861610"/>
                  <a:pt x="6479630" y="861774"/>
                </a:cubicBezTo>
                <a:cubicBezTo>
                  <a:pt x="6222749" y="856882"/>
                  <a:pt x="5936333" y="786125"/>
                  <a:pt x="5584152" y="861774"/>
                </a:cubicBezTo>
                <a:cubicBezTo>
                  <a:pt x="5185613" y="941367"/>
                  <a:pt x="4754907" y="821299"/>
                  <a:pt x="4467322" y="861774"/>
                </a:cubicBezTo>
                <a:cubicBezTo>
                  <a:pt x="4087527" y="906582"/>
                  <a:pt x="3986315" y="757684"/>
                  <a:pt x="3682522" y="861774"/>
                </a:cubicBezTo>
                <a:cubicBezTo>
                  <a:pt x="3327407" y="893760"/>
                  <a:pt x="2756231" y="822051"/>
                  <a:pt x="2455014" y="861774"/>
                </a:cubicBezTo>
                <a:cubicBezTo>
                  <a:pt x="2085269" y="920880"/>
                  <a:pt x="1993600" y="815636"/>
                  <a:pt x="1559539" y="861774"/>
                </a:cubicBezTo>
                <a:cubicBezTo>
                  <a:pt x="1121422" y="903647"/>
                  <a:pt x="1135260" y="784234"/>
                  <a:pt x="885414" y="861774"/>
                </a:cubicBezTo>
                <a:cubicBezTo>
                  <a:pt x="642618" y="882956"/>
                  <a:pt x="308034" y="778205"/>
                  <a:pt x="0" y="861774"/>
                </a:cubicBezTo>
                <a:cubicBezTo>
                  <a:pt x="-20387" y="568626"/>
                  <a:pt x="46095" y="377804"/>
                  <a:pt x="0" y="0"/>
                </a:cubicBezTo>
                <a:close/>
              </a:path>
              <a:path w="11067691" h="861774" fill="none" stroke="0" extrusionOk="0">
                <a:moveTo>
                  <a:pt x="0" y="0"/>
                </a:moveTo>
                <a:cubicBezTo>
                  <a:pt x="391630" y="-79753"/>
                  <a:pt x="546424" y="32785"/>
                  <a:pt x="784800" y="0"/>
                </a:cubicBezTo>
                <a:cubicBezTo>
                  <a:pt x="1027352" y="-19767"/>
                  <a:pt x="1279951" y="36735"/>
                  <a:pt x="1680275" y="0"/>
                </a:cubicBezTo>
                <a:cubicBezTo>
                  <a:pt x="2136352" y="-45149"/>
                  <a:pt x="2185104" y="65922"/>
                  <a:pt x="2354400" y="0"/>
                </a:cubicBezTo>
                <a:cubicBezTo>
                  <a:pt x="2594042" y="3441"/>
                  <a:pt x="2778593" y="78826"/>
                  <a:pt x="3249876" y="0"/>
                </a:cubicBezTo>
                <a:cubicBezTo>
                  <a:pt x="3636437" y="-47273"/>
                  <a:pt x="3813747" y="32996"/>
                  <a:pt x="4034676" y="0"/>
                </a:cubicBezTo>
                <a:cubicBezTo>
                  <a:pt x="4289133" y="-24153"/>
                  <a:pt x="4620463" y="116405"/>
                  <a:pt x="4819476" y="0"/>
                </a:cubicBezTo>
                <a:cubicBezTo>
                  <a:pt x="5066562" y="-120327"/>
                  <a:pt x="5210988" y="66854"/>
                  <a:pt x="5493599" y="0"/>
                </a:cubicBezTo>
                <a:cubicBezTo>
                  <a:pt x="5787914" y="-8305"/>
                  <a:pt x="6176376" y="77361"/>
                  <a:pt x="6610429" y="0"/>
                </a:cubicBezTo>
                <a:cubicBezTo>
                  <a:pt x="7117513" y="-38524"/>
                  <a:pt x="7078078" y="44459"/>
                  <a:pt x="7395229" y="0"/>
                </a:cubicBezTo>
                <a:cubicBezTo>
                  <a:pt x="7724342" y="-33774"/>
                  <a:pt x="7766754" y="100300"/>
                  <a:pt x="8069352" y="0"/>
                </a:cubicBezTo>
                <a:cubicBezTo>
                  <a:pt x="8333358" y="-164195"/>
                  <a:pt x="8581269" y="55679"/>
                  <a:pt x="9075505" y="0"/>
                </a:cubicBezTo>
                <a:cubicBezTo>
                  <a:pt x="9548308" y="-90039"/>
                  <a:pt x="9779477" y="83051"/>
                  <a:pt x="9970983" y="0"/>
                </a:cubicBezTo>
                <a:cubicBezTo>
                  <a:pt x="10187064" y="-43100"/>
                  <a:pt x="10488985" y="31673"/>
                  <a:pt x="11067691" y="0"/>
                </a:cubicBezTo>
                <a:cubicBezTo>
                  <a:pt x="11101095" y="415435"/>
                  <a:pt x="10998616" y="429893"/>
                  <a:pt x="11067691" y="861774"/>
                </a:cubicBezTo>
                <a:cubicBezTo>
                  <a:pt x="10861375" y="885593"/>
                  <a:pt x="10457318" y="806063"/>
                  <a:pt x="10282890" y="861774"/>
                </a:cubicBezTo>
                <a:cubicBezTo>
                  <a:pt x="10116490" y="1049937"/>
                  <a:pt x="9671774" y="719089"/>
                  <a:pt x="9166060" y="861774"/>
                </a:cubicBezTo>
                <a:cubicBezTo>
                  <a:pt x="8671565" y="1016505"/>
                  <a:pt x="8500472" y="796201"/>
                  <a:pt x="8381260" y="861774"/>
                </a:cubicBezTo>
                <a:cubicBezTo>
                  <a:pt x="8088325" y="925528"/>
                  <a:pt x="7420134" y="791886"/>
                  <a:pt x="7153753" y="861774"/>
                </a:cubicBezTo>
                <a:cubicBezTo>
                  <a:pt x="6836708" y="979458"/>
                  <a:pt x="6622477" y="842694"/>
                  <a:pt x="6479630" y="861774"/>
                </a:cubicBezTo>
                <a:cubicBezTo>
                  <a:pt x="6216066" y="857322"/>
                  <a:pt x="6014205" y="771531"/>
                  <a:pt x="5584152" y="861774"/>
                </a:cubicBezTo>
                <a:cubicBezTo>
                  <a:pt x="5201229" y="890526"/>
                  <a:pt x="4740748" y="782813"/>
                  <a:pt x="4467322" y="861774"/>
                </a:cubicBezTo>
                <a:cubicBezTo>
                  <a:pt x="4085094" y="948234"/>
                  <a:pt x="3893363" y="816703"/>
                  <a:pt x="3682522" y="861774"/>
                </a:cubicBezTo>
                <a:cubicBezTo>
                  <a:pt x="3351138" y="876877"/>
                  <a:pt x="2750942" y="913117"/>
                  <a:pt x="2455014" y="861774"/>
                </a:cubicBezTo>
                <a:cubicBezTo>
                  <a:pt x="2053899" y="908818"/>
                  <a:pt x="2000327" y="829505"/>
                  <a:pt x="1559539" y="861774"/>
                </a:cubicBezTo>
                <a:cubicBezTo>
                  <a:pt x="1122498" y="896097"/>
                  <a:pt x="1134919" y="812540"/>
                  <a:pt x="885414" y="861774"/>
                </a:cubicBezTo>
                <a:cubicBezTo>
                  <a:pt x="605024" y="860991"/>
                  <a:pt x="247293" y="761025"/>
                  <a:pt x="0" y="861774"/>
                </a:cubicBezTo>
                <a:cubicBezTo>
                  <a:pt x="-34491" y="527521"/>
                  <a:pt x="68501" y="44472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   …Ομαλή λειτουργία των σχολείων και παιδαγωγικά μέτρα ανάπτυξης κοινωνικής συμπεριφοράς (Καν. 22)</a:t>
            </a:r>
          </a:p>
        </p:txBody>
      </p:sp>
      <p:sp>
        <p:nvSpPr>
          <p:cNvPr id="4" name="TextBox 3">
            <a:extLst>
              <a:ext uri="{FF2B5EF4-FFF2-40B4-BE49-F238E27FC236}">
                <a16:creationId xmlns:a16="http://schemas.microsoft.com/office/drawing/2014/main" id="{B3228E0C-C342-7DF3-121D-E01D6342396C}"/>
              </a:ext>
            </a:extLst>
          </p:cNvPr>
          <p:cNvSpPr txBox="1"/>
          <p:nvPr/>
        </p:nvSpPr>
        <p:spPr>
          <a:xfrm>
            <a:off x="602145" y="990442"/>
            <a:ext cx="11067691" cy="584775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Στον Κανονισμό περιλαμβάνονται πρόνοιες για χειρισμό:</a:t>
            </a:r>
          </a:p>
          <a:p>
            <a:pPr marL="285750" indent="-285750">
              <a:buFont typeface="Arial" panose="020B0604020202020204" pitchFamily="34" charset="0"/>
              <a:buChar char="•"/>
              <a:defRPr/>
            </a:pPr>
            <a:r>
              <a:rPr kumimoji="0" lang="el-GR" sz="2200" i="0"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επαναλαμβανόμενης εκδήλωσης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αντικοινωνικών ή αρνητικών συμπεριφορών μαθητή, </a:t>
            </a:r>
          </a:p>
          <a:p>
            <a:pPr marL="285750" indent="-285750">
              <a:buFont typeface="Arial" panose="020B0604020202020204" pitchFamily="34" charset="0"/>
              <a:buChar char="•"/>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μαθητών που, λόγω νοητικών ή μαθησιακών ή συναισθηματικών ή κοινωνικών ελλείψεων, </a:t>
            </a:r>
            <a:r>
              <a:rPr kumimoji="0" lang="el-GR" sz="2200" b="0" i="0"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δεν μπορούν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να εκδηλώσουν τις αναμενόμενες κοινωνικές και θετικές συμπεριφορές,</a:t>
            </a:r>
          </a:p>
          <a:p>
            <a:pPr marL="285750" indent="-285750">
              <a:buFont typeface="Arial" panose="020B0604020202020204" pitchFamily="34" charset="0"/>
              <a:buChar char="•"/>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σύγκρουσης μεταξύ μαθητών,</a:t>
            </a:r>
          </a:p>
          <a:p>
            <a:pPr marL="285750" indent="-285750">
              <a:buFont typeface="Arial" panose="020B0604020202020204" pitchFamily="34" charset="0"/>
              <a:buChar char="•"/>
              <a:defRPr/>
            </a:pPr>
            <a:r>
              <a:rPr lang="el-GR" sz="2200" dirty="0">
                <a:solidFill>
                  <a:prstClr val="black"/>
                </a:solidFill>
                <a:latin typeface="Arial" panose="020B0604020202020204" pitchFamily="34" charset="0"/>
                <a:ea typeface="SimSun" panose="02010600030101010101" pitchFamily="2" charset="-122"/>
              </a:rPr>
              <a:t>σ</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χολικού εκφοβισμού,</a:t>
            </a:r>
          </a:p>
          <a:p>
            <a:pPr marL="285750" indent="-285750">
              <a:buFont typeface="Arial" panose="020B0604020202020204" pitchFamily="34" charset="0"/>
              <a:buChar char="•"/>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περιπτώσεων όπου παρά τη λήψη παιδαγωγικών μέτρων ή συνεπειών, ο μαθητής εξακολουθεί να παρουσιάζει επαναλαμβανόμενη αντικοινωνική ή αρνητική συμπεριφορά,</a:t>
            </a:r>
          </a:p>
          <a:p>
            <a:pPr marL="285750" indent="-285750">
              <a:buFont typeface="Arial" panose="020B0604020202020204" pitchFamily="34" charset="0"/>
              <a:buChar char="•"/>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ακραίων και επαναλαμβανόμενων προβλημάτων αντικοινωνικής ή αρνητικής συμπεριφοράς.</a:t>
            </a:r>
          </a:p>
          <a:p>
            <a:pPr>
              <a:defRPr/>
            </a:pPr>
            <a:endParaRPr lang="el-GR" sz="1400" dirty="0">
              <a:solidFill>
                <a:prstClr val="black"/>
              </a:solidFill>
              <a:latin typeface="Calibri" panose="020F0502020204030204"/>
            </a:endParaRPr>
          </a:p>
          <a:p>
            <a:pPr>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Η εκδήλωση αντικοινωνικής ή αρνητικής συμπεριφοράς συνδέεται στον Κώδικα με διαβαθμισμένες συνέπειες ή παιδαγωγικά μέτρα, που αποτελούν αρνητικές συνέπειες για τον συγκεκριμένο κάθε φορά μαθητή, αλλά και φυσικό επακόλουθο της αντικοινωνικής ή αρνητικής του συμπεριφοράς.</a:t>
            </a:r>
            <a:endPar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01664945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292145"/>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Αναλυτικό και Ωρολόγιο Πρόγραμμα (Καν. 25) </a:t>
            </a:r>
          </a:p>
        </p:txBody>
      </p:sp>
      <p:sp>
        <p:nvSpPr>
          <p:cNvPr id="8" name="TextBox 7">
            <a:extLst>
              <a:ext uri="{FF2B5EF4-FFF2-40B4-BE49-F238E27FC236}">
                <a16:creationId xmlns:a16="http://schemas.microsoft.com/office/drawing/2014/main" id="{CD0D737F-6305-7ECA-2B54-D525DA0511C2}"/>
              </a:ext>
            </a:extLst>
          </p:cNvPr>
          <p:cNvSpPr txBox="1"/>
          <p:nvPr/>
        </p:nvSpPr>
        <p:spPr>
          <a:xfrm>
            <a:off x="602145" y="1017979"/>
            <a:ext cx="11067691" cy="4893647"/>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Το Αναλυτικό και το Ωρολόγιο Πρόγραμμα των σχολείων Δημοτικής Εκπαίδευσης καθορίζονται με απόφαση του Υπουργικού Συμβουλίου, κατόπιν σχετικής πρότασης του Υπουργείου.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Ο διευθυντής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μπορεί να απαλλάξει μαθητή</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που δεν είναι Χριστιανός Ορθόδοξος, ύστερα από γραπτή αίτηση και των δύο γονέων του, εκτός </a:t>
            </a:r>
            <a:r>
              <a:rPr kumimoji="0" lang="el-GR" sz="240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εά</a:t>
            </a:r>
            <a:r>
              <a:rPr lang="el-GR" sz="2400" dirty="0">
                <a:solidFill>
                  <a:prstClr val="black"/>
                </a:solidFill>
                <a:latin typeface="Arial" panose="020B0604020202020204" pitchFamily="34" charset="0"/>
                <a:ea typeface="Times New Roman" panose="02020603050405020304" pitchFamily="18" charset="0"/>
              </a:rPr>
              <a:t>ν:</a:t>
            </a:r>
            <a:endPar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lvl="2">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 το Οικογενειακό Δικαστήριο αναθέτει την πλήρη κηδεμονία του μαθητή στον έναν γονέα ή </a:t>
            </a:r>
          </a:p>
          <a:p>
            <a:pPr lvl="2">
              <a:defRPr/>
            </a:pPr>
            <a:endPar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lvl="2">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β) ο μαθητής είναι ορφανός ή αγνώστου πατρός, οπότε απαιτείται η γραπτή αίτηση του ενός γονέα, από την υποχρεωτική παρακολούθηση του μαθήματος των Θρησκευτικών.</a:t>
            </a:r>
            <a:endParaRPr kumimoji="0" lang="en-CY" sz="240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0179948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89870"/>
            <a:ext cx="11067691" cy="492443"/>
          </a:xfrm>
          <a:custGeom>
            <a:avLst/>
            <a:gdLst>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 name="connsiteX0" fmla="*/ 0 w 11067691"/>
              <a:gd name="connsiteY0" fmla="*/ 0 h 492443"/>
              <a:gd name="connsiteX1" fmla="*/ 1227507 w 11067691"/>
              <a:gd name="connsiteY1" fmla="*/ 0 h 492443"/>
              <a:gd name="connsiteX2" fmla="*/ 2122984 w 11067691"/>
              <a:gd name="connsiteY2" fmla="*/ 0 h 492443"/>
              <a:gd name="connsiteX3" fmla="*/ 2797107 w 11067691"/>
              <a:gd name="connsiteY3" fmla="*/ 0 h 492443"/>
              <a:gd name="connsiteX4" fmla="*/ 3581907 w 11067691"/>
              <a:gd name="connsiteY4" fmla="*/ 0 h 492443"/>
              <a:gd name="connsiteX5" fmla="*/ 4588060 w 11067691"/>
              <a:gd name="connsiteY5" fmla="*/ 0 h 492443"/>
              <a:gd name="connsiteX6" fmla="*/ 5262183 w 11067691"/>
              <a:gd name="connsiteY6" fmla="*/ 0 h 492443"/>
              <a:gd name="connsiteX7" fmla="*/ 6046984 w 11067691"/>
              <a:gd name="connsiteY7" fmla="*/ 0 h 492443"/>
              <a:gd name="connsiteX8" fmla="*/ 7163814 w 11067691"/>
              <a:gd name="connsiteY8" fmla="*/ 0 h 492443"/>
              <a:gd name="connsiteX9" fmla="*/ 8059291 w 11067691"/>
              <a:gd name="connsiteY9" fmla="*/ 0 h 492443"/>
              <a:gd name="connsiteX10" fmla="*/ 8954767 w 11067691"/>
              <a:gd name="connsiteY10" fmla="*/ 0 h 492443"/>
              <a:gd name="connsiteX11" fmla="*/ 10182276 w 11067691"/>
              <a:gd name="connsiteY11" fmla="*/ 0 h 492443"/>
              <a:gd name="connsiteX12" fmla="*/ 11067691 w 11067691"/>
              <a:gd name="connsiteY12" fmla="*/ 0 h 492443"/>
              <a:gd name="connsiteX13" fmla="*/ 11067691 w 11067691"/>
              <a:gd name="connsiteY13" fmla="*/ 492443 h 492443"/>
              <a:gd name="connsiteX14" fmla="*/ 10061538 w 11067691"/>
              <a:gd name="connsiteY14" fmla="*/ 492443 h 492443"/>
              <a:gd name="connsiteX15" fmla="*/ 8944706 w 11067691"/>
              <a:gd name="connsiteY15" fmla="*/ 492443 h 492443"/>
              <a:gd name="connsiteX16" fmla="*/ 7717198 w 11067691"/>
              <a:gd name="connsiteY16" fmla="*/ 492443 h 492443"/>
              <a:gd name="connsiteX17" fmla="*/ 6932398 w 11067691"/>
              <a:gd name="connsiteY17" fmla="*/ 492443 h 492443"/>
              <a:gd name="connsiteX18" fmla="*/ 5815568 w 11067691"/>
              <a:gd name="connsiteY18" fmla="*/ 492443 h 492443"/>
              <a:gd name="connsiteX19" fmla="*/ 4809415 w 11067691"/>
              <a:gd name="connsiteY19" fmla="*/ 492443 h 492443"/>
              <a:gd name="connsiteX20" fmla="*/ 3581907 w 11067691"/>
              <a:gd name="connsiteY20" fmla="*/ 492443 h 492443"/>
              <a:gd name="connsiteX21" fmla="*/ 2907785 w 11067691"/>
              <a:gd name="connsiteY21" fmla="*/ 492443 h 492443"/>
              <a:gd name="connsiteX22" fmla="*/ 1680275 w 11067691"/>
              <a:gd name="connsiteY22" fmla="*/ 492443 h 492443"/>
              <a:gd name="connsiteX23" fmla="*/ 0 w 11067691"/>
              <a:gd name="connsiteY23" fmla="*/ 492443 h 492443"/>
              <a:gd name="connsiteX24" fmla="*/ 0 w 11067691"/>
              <a:gd name="connsiteY24" fmla="*/ 0 h 492443"/>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92443" fill="none" extrusionOk="0">
                <a:moveTo>
                  <a:pt x="0" y="0"/>
                </a:moveTo>
                <a:cubicBezTo>
                  <a:pt x="399868" y="-43985"/>
                  <a:pt x="536350" y="8267"/>
                  <a:pt x="784800" y="0"/>
                </a:cubicBezTo>
                <a:cubicBezTo>
                  <a:pt x="990288" y="-64469"/>
                  <a:pt x="1299187" y="-39640"/>
                  <a:pt x="1680275" y="0"/>
                </a:cubicBezTo>
                <a:cubicBezTo>
                  <a:pt x="2140186" y="-23718"/>
                  <a:pt x="2180812" y="33270"/>
                  <a:pt x="2354400" y="0"/>
                </a:cubicBezTo>
                <a:cubicBezTo>
                  <a:pt x="2586500" y="26869"/>
                  <a:pt x="2724115" y="46299"/>
                  <a:pt x="3249876" y="0"/>
                </a:cubicBezTo>
                <a:cubicBezTo>
                  <a:pt x="3646898" y="-18194"/>
                  <a:pt x="3786452" y="-14708"/>
                  <a:pt x="4034676" y="0"/>
                </a:cubicBezTo>
                <a:cubicBezTo>
                  <a:pt x="4306016" y="12147"/>
                  <a:pt x="4641982" y="52461"/>
                  <a:pt x="4819476" y="0"/>
                </a:cubicBezTo>
                <a:cubicBezTo>
                  <a:pt x="5061819" y="-52283"/>
                  <a:pt x="5183976" y="57337"/>
                  <a:pt x="5493599" y="0"/>
                </a:cubicBezTo>
                <a:cubicBezTo>
                  <a:pt x="5788426" y="51351"/>
                  <a:pt x="6219190" y="83033"/>
                  <a:pt x="6610429" y="0"/>
                </a:cubicBezTo>
                <a:cubicBezTo>
                  <a:pt x="7108734" y="-8549"/>
                  <a:pt x="7089663" y="25681"/>
                  <a:pt x="7395229" y="0"/>
                </a:cubicBezTo>
                <a:cubicBezTo>
                  <a:pt x="7735708" y="-36398"/>
                  <a:pt x="7760071" y="83829"/>
                  <a:pt x="8069352" y="0"/>
                </a:cubicBezTo>
                <a:cubicBezTo>
                  <a:pt x="8366981" y="-122559"/>
                  <a:pt x="8684493" y="33213"/>
                  <a:pt x="9075505" y="0"/>
                </a:cubicBezTo>
                <a:cubicBezTo>
                  <a:pt x="9557937" y="-99209"/>
                  <a:pt x="9805292" y="-15300"/>
                  <a:pt x="9970983" y="0"/>
                </a:cubicBezTo>
                <a:cubicBezTo>
                  <a:pt x="10224964" y="-2150"/>
                  <a:pt x="10477593" y="37905"/>
                  <a:pt x="11067691" y="0"/>
                </a:cubicBezTo>
                <a:cubicBezTo>
                  <a:pt x="11095200" y="247984"/>
                  <a:pt x="11021694" y="237387"/>
                  <a:pt x="11067691" y="492443"/>
                </a:cubicBezTo>
                <a:cubicBezTo>
                  <a:pt x="10853308" y="492410"/>
                  <a:pt x="10410679" y="458159"/>
                  <a:pt x="10282890" y="492443"/>
                </a:cubicBezTo>
                <a:cubicBezTo>
                  <a:pt x="10030743" y="608300"/>
                  <a:pt x="9775058" y="399815"/>
                  <a:pt x="9166060" y="492443"/>
                </a:cubicBezTo>
                <a:cubicBezTo>
                  <a:pt x="8651343" y="594638"/>
                  <a:pt x="8514154" y="470956"/>
                  <a:pt x="8381260" y="492443"/>
                </a:cubicBezTo>
                <a:cubicBezTo>
                  <a:pt x="8089563" y="475783"/>
                  <a:pt x="7472035" y="526978"/>
                  <a:pt x="7153753" y="492443"/>
                </a:cubicBezTo>
                <a:cubicBezTo>
                  <a:pt x="6865263" y="520562"/>
                  <a:pt x="6670472" y="504819"/>
                  <a:pt x="6479630" y="492443"/>
                </a:cubicBezTo>
                <a:cubicBezTo>
                  <a:pt x="6209979" y="485468"/>
                  <a:pt x="5982428" y="400324"/>
                  <a:pt x="5584152" y="492443"/>
                </a:cubicBezTo>
                <a:cubicBezTo>
                  <a:pt x="5153227" y="547993"/>
                  <a:pt x="4736891" y="426858"/>
                  <a:pt x="4467322" y="492443"/>
                </a:cubicBezTo>
                <a:cubicBezTo>
                  <a:pt x="4147575" y="530546"/>
                  <a:pt x="3914155" y="443098"/>
                  <a:pt x="3682522" y="492443"/>
                </a:cubicBezTo>
                <a:cubicBezTo>
                  <a:pt x="3335580" y="441658"/>
                  <a:pt x="2811222" y="568290"/>
                  <a:pt x="2455014" y="492443"/>
                </a:cubicBezTo>
                <a:cubicBezTo>
                  <a:pt x="2071415" y="527652"/>
                  <a:pt x="1960555" y="512899"/>
                  <a:pt x="1559539" y="492443"/>
                </a:cubicBezTo>
                <a:cubicBezTo>
                  <a:pt x="1132717" y="515656"/>
                  <a:pt x="1127652" y="473456"/>
                  <a:pt x="885414" y="492443"/>
                </a:cubicBezTo>
                <a:cubicBezTo>
                  <a:pt x="612788" y="594267"/>
                  <a:pt x="245570" y="520240"/>
                  <a:pt x="0" y="492443"/>
                </a:cubicBezTo>
                <a:cubicBezTo>
                  <a:pt x="-34795" y="300832"/>
                  <a:pt x="43529" y="252363"/>
                  <a:pt x="0" y="0"/>
                </a:cubicBezTo>
                <a:close/>
              </a:path>
              <a:path w="11067691" h="492443" stroke="0" extrusionOk="0">
                <a:moveTo>
                  <a:pt x="0" y="0"/>
                </a:moveTo>
                <a:cubicBezTo>
                  <a:pt x="441668" y="-55520"/>
                  <a:pt x="703141" y="39456"/>
                  <a:pt x="1227507" y="0"/>
                </a:cubicBezTo>
                <a:cubicBezTo>
                  <a:pt x="1839488" y="-58625"/>
                  <a:pt x="1633069" y="97012"/>
                  <a:pt x="2122984" y="0"/>
                </a:cubicBezTo>
                <a:cubicBezTo>
                  <a:pt x="2522282" y="-116310"/>
                  <a:pt x="2492135" y="67013"/>
                  <a:pt x="2797107" y="0"/>
                </a:cubicBezTo>
                <a:cubicBezTo>
                  <a:pt x="3090135" y="-88512"/>
                  <a:pt x="3287003" y="94774"/>
                  <a:pt x="3581907" y="0"/>
                </a:cubicBezTo>
                <a:cubicBezTo>
                  <a:pt x="3952043" y="-83140"/>
                  <a:pt x="4209708" y="27182"/>
                  <a:pt x="4588060" y="0"/>
                </a:cubicBezTo>
                <a:cubicBezTo>
                  <a:pt x="4876744" y="-13308"/>
                  <a:pt x="4984520" y="77956"/>
                  <a:pt x="5262183" y="0"/>
                </a:cubicBezTo>
                <a:cubicBezTo>
                  <a:pt x="5532769" y="-13245"/>
                  <a:pt x="5882344" y="-33687"/>
                  <a:pt x="6046984" y="0"/>
                </a:cubicBezTo>
                <a:cubicBezTo>
                  <a:pt x="6320143" y="14585"/>
                  <a:pt x="6883293" y="-80536"/>
                  <a:pt x="7163814" y="0"/>
                </a:cubicBezTo>
                <a:cubicBezTo>
                  <a:pt x="7519625" y="-12604"/>
                  <a:pt x="7759274" y="31135"/>
                  <a:pt x="8059291" y="0"/>
                </a:cubicBezTo>
                <a:cubicBezTo>
                  <a:pt x="8419235" y="-73621"/>
                  <a:pt x="8595700" y="-10946"/>
                  <a:pt x="8954767" y="0"/>
                </a:cubicBezTo>
                <a:cubicBezTo>
                  <a:pt x="9372524" y="-63071"/>
                  <a:pt x="9533904" y="-28101"/>
                  <a:pt x="10182276" y="0"/>
                </a:cubicBezTo>
                <a:cubicBezTo>
                  <a:pt x="10806015" y="11456"/>
                  <a:pt x="10602406" y="1086"/>
                  <a:pt x="11067691" y="0"/>
                </a:cubicBezTo>
                <a:cubicBezTo>
                  <a:pt x="11139753" y="163814"/>
                  <a:pt x="11009676" y="273859"/>
                  <a:pt x="11067691" y="492443"/>
                </a:cubicBezTo>
                <a:cubicBezTo>
                  <a:pt x="10849052" y="517442"/>
                  <a:pt x="10557296" y="417740"/>
                  <a:pt x="10061538" y="492443"/>
                </a:cubicBezTo>
                <a:cubicBezTo>
                  <a:pt x="9558650" y="488708"/>
                  <a:pt x="9248985" y="521923"/>
                  <a:pt x="8944706" y="492443"/>
                </a:cubicBezTo>
                <a:cubicBezTo>
                  <a:pt x="8676218" y="542529"/>
                  <a:pt x="8114975" y="362461"/>
                  <a:pt x="7717198" y="492443"/>
                </a:cubicBezTo>
                <a:cubicBezTo>
                  <a:pt x="7231879" y="478617"/>
                  <a:pt x="7129634" y="480945"/>
                  <a:pt x="6932398" y="492443"/>
                </a:cubicBezTo>
                <a:cubicBezTo>
                  <a:pt x="6730757" y="464523"/>
                  <a:pt x="6359154" y="356027"/>
                  <a:pt x="5815568" y="492443"/>
                </a:cubicBezTo>
                <a:cubicBezTo>
                  <a:pt x="5273664" y="544473"/>
                  <a:pt x="5190532" y="485166"/>
                  <a:pt x="4809415" y="492443"/>
                </a:cubicBezTo>
                <a:cubicBezTo>
                  <a:pt x="4531701" y="538545"/>
                  <a:pt x="3954526" y="459600"/>
                  <a:pt x="3581907" y="492443"/>
                </a:cubicBezTo>
                <a:cubicBezTo>
                  <a:pt x="3335535" y="595606"/>
                  <a:pt x="2991311" y="488384"/>
                  <a:pt x="2907785" y="492443"/>
                </a:cubicBezTo>
                <a:cubicBezTo>
                  <a:pt x="2664008" y="523881"/>
                  <a:pt x="2220274" y="542978"/>
                  <a:pt x="1680275" y="492443"/>
                </a:cubicBezTo>
                <a:cubicBezTo>
                  <a:pt x="1242456" y="692863"/>
                  <a:pt x="866149" y="587128"/>
                  <a:pt x="0" y="492443"/>
                </a:cubicBezTo>
                <a:cubicBezTo>
                  <a:pt x="23957" y="310701"/>
                  <a:pt x="56924" y="259705"/>
                  <a:pt x="0" y="0"/>
                </a:cubicBezTo>
                <a:close/>
              </a:path>
              <a:path w="11067691" h="492443" fill="none" stroke="0" extrusionOk="0">
                <a:moveTo>
                  <a:pt x="0" y="0"/>
                </a:moveTo>
                <a:cubicBezTo>
                  <a:pt x="375383" y="-42677"/>
                  <a:pt x="523796" y="9712"/>
                  <a:pt x="784800" y="0"/>
                </a:cubicBezTo>
                <a:cubicBezTo>
                  <a:pt x="1010744" y="44598"/>
                  <a:pt x="1244898" y="54838"/>
                  <a:pt x="1680275" y="0"/>
                </a:cubicBezTo>
                <a:cubicBezTo>
                  <a:pt x="2123065" y="-12319"/>
                  <a:pt x="2179643" y="43186"/>
                  <a:pt x="2354400" y="0"/>
                </a:cubicBezTo>
                <a:cubicBezTo>
                  <a:pt x="2624115" y="21424"/>
                  <a:pt x="2839257" y="63713"/>
                  <a:pt x="3249876" y="0"/>
                </a:cubicBezTo>
                <a:cubicBezTo>
                  <a:pt x="3648415" y="-18963"/>
                  <a:pt x="3785055" y="-17624"/>
                  <a:pt x="4034676" y="0"/>
                </a:cubicBezTo>
                <a:cubicBezTo>
                  <a:pt x="4226793" y="-51800"/>
                  <a:pt x="4479486" y="40041"/>
                  <a:pt x="4819476" y="0"/>
                </a:cubicBezTo>
                <a:cubicBezTo>
                  <a:pt x="5082365" y="-64729"/>
                  <a:pt x="5260777" y="-12086"/>
                  <a:pt x="5493599" y="0"/>
                </a:cubicBezTo>
                <a:cubicBezTo>
                  <a:pt x="5823791" y="-1148"/>
                  <a:pt x="6185562" y="-23354"/>
                  <a:pt x="6610429" y="0"/>
                </a:cubicBezTo>
                <a:cubicBezTo>
                  <a:pt x="7142942" y="-47551"/>
                  <a:pt x="7032420" y="30868"/>
                  <a:pt x="7395229" y="0"/>
                </a:cubicBezTo>
                <a:cubicBezTo>
                  <a:pt x="7697654" y="-4251"/>
                  <a:pt x="7787185" y="29717"/>
                  <a:pt x="8069352" y="0"/>
                </a:cubicBezTo>
                <a:cubicBezTo>
                  <a:pt x="8336169" y="-80431"/>
                  <a:pt x="8492085" y="20752"/>
                  <a:pt x="9075505" y="0"/>
                </a:cubicBezTo>
                <a:cubicBezTo>
                  <a:pt x="9554466" y="-19447"/>
                  <a:pt x="9720548" y="82604"/>
                  <a:pt x="9970983" y="0"/>
                </a:cubicBezTo>
                <a:cubicBezTo>
                  <a:pt x="10194950" y="-46301"/>
                  <a:pt x="10464232" y="15630"/>
                  <a:pt x="11067691" y="0"/>
                </a:cubicBezTo>
                <a:cubicBezTo>
                  <a:pt x="11099505" y="228253"/>
                  <a:pt x="10974149" y="263058"/>
                  <a:pt x="11067691" y="492443"/>
                </a:cubicBezTo>
                <a:cubicBezTo>
                  <a:pt x="10897242" y="571435"/>
                  <a:pt x="10539477" y="463467"/>
                  <a:pt x="10282890" y="492443"/>
                </a:cubicBezTo>
                <a:cubicBezTo>
                  <a:pt x="10142357" y="591817"/>
                  <a:pt x="9498701" y="365770"/>
                  <a:pt x="9166060" y="492443"/>
                </a:cubicBezTo>
                <a:cubicBezTo>
                  <a:pt x="8616029" y="558228"/>
                  <a:pt x="8506387" y="424222"/>
                  <a:pt x="8381260" y="492443"/>
                </a:cubicBezTo>
                <a:cubicBezTo>
                  <a:pt x="8214707" y="509479"/>
                  <a:pt x="7424954" y="498443"/>
                  <a:pt x="7153753" y="492443"/>
                </a:cubicBezTo>
                <a:cubicBezTo>
                  <a:pt x="6792466" y="581108"/>
                  <a:pt x="6609526" y="512316"/>
                  <a:pt x="6479630" y="492443"/>
                </a:cubicBezTo>
                <a:cubicBezTo>
                  <a:pt x="6201694" y="438785"/>
                  <a:pt x="5908442" y="423607"/>
                  <a:pt x="5584152" y="492443"/>
                </a:cubicBezTo>
                <a:cubicBezTo>
                  <a:pt x="5234910" y="523093"/>
                  <a:pt x="4756779" y="488609"/>
                  <a:pt x="4467322" y="492443"/>
                </a:cubicBezTo>
                <a:cubicBezTo>
                  <a:pt x="4079811" y="520386"/>
                  <a:pt x="3970771" y="447422"/>
                  <a:pt x="3682522" y="492443"/>
                </a:cubicBezTo>
                <a:cubicBezTo>
                  <a:pt x="3334851" y="499721"/>
                  <a:pt x="2704673" y="475130"/>
                  <a:pt x="2455014" y="492443"/>
                </a:cubicBezTo>
                <a:cubicBezTo>
                  <a:pt x="2084895" y="537886"/>
                  <a:pt x="2008969" y="464943"/>
                  <a:pt x="1559539" y="492443"/>
                </a:cubicBezTo>
                <a:cubicBezTo>
                  <a:pt x="1123485" y="516858"/>
                  <a:pt x="1141000" y="451634"/>
                  <a:pt x="885414" y="492443"/>
                </a:cubicBezTo>
                <a:cubicBezTo>
                  <a:pt x="647474" y="499409"/>
                  <a:pt x="310250" y="490487"/>
                  <a:pt x="0" y="492443"/>
                </a:cubicBezTo>
                <a:cubicBezTo>
                  <a:pt x="-23506" y="336766"/>
                  <a:pt x="73085" y="222016"/>
                  <a:pt x="0" y="0"/>
                </a:cubicBezTo>
                <a:close/>
              </a:path>
              <a:path w="11067691" h="492443" fill="none" stroke="0" extrusionOk="0">
                <a:moveTo>
                  <a:pt x="0" y="0"/>
                </a:moveTo>
                <a:cubicBezTo>
                  <a:pt x="393314" y="-46769"/>
                  <a:pt x="551203" y="37620"/>
                  <a:pt x="784800" y="0"/>
                </a:cubicBezTo>
                <a:cubicBezTo>
                  <a:pt x="1024198" y="-8304"/>
                  <a:pt x="1293149" y="60029"/>
                  <a:pt x="1680275" y="0"/>
                </a:cubicBezTo>
                <a:cubicBezTo>
                  <a:pt x="2135782" y="-26817"/>
                  <a:pt x="2186472" y="43685"/>
                  <a:pt x="2354400" y="0"/>
                </a:cubicBezTo>
                <a:cubicBezTo>
                  <a:pt x="2580502" y="1327"/>
                  <a:pt x="2759050" y="42596"/>
                  <a:pt x="3249876" y="0"/>
                </a:cubicBezTo>
                <a:cubicBezTo>
                  <a:pt x="3643257" y="-27727"/>
                  <a:pt x="3809241" y="21306"/>
                  <a:pt x="4034676" y="0"/>
                </a:cubicBezTo>
                <a:cubicBezTo>
                  <a:pt x="4293891" y="-16749"/>
                  <a:pt x="4619102" y="89735"/>
                  <a:pt x="4819476" y="0"/>
                </a:cubicBezTo>
                <a:cubicBezTo>
                  <a:pt x="5072105" y="-47481"/>
                  <a:pt x="5229417" y="29883"/>
                  <a:pt x="5493599" y="0"/>
                </a:cubicBezTo>
                <a:cubicBezTo>
                  <a:pt x="5805859" y="5835"/>
                  <a:pt x="6163242" y="47391"/>
                  <a:pt x="6610429" y="0"/>
                </a:cubicBezTo>
                <a:cubicBezTo>
                  <a:pt x="7115210" y="-21871"/>
                  <a:pt x="7067087" y="27712"/>
                  <a:pt x="7395229" y="0"/>
                </a:cubicBezTo>
                <a:cubicBezTo>
                  <a:pt x="7724390" y="-12943"/>
                  <a:pt x="7767031" y="50171"/>
                  <a:pt x="8069352" y="0"/>
                </a:cubicBezTo>
                <a:cubicBezTo>
                  <a:pt x="8337142" y="-111443"/>
                  <a:pt x="8549971" y="12222"/>
                  <a:pt x="9075505" y="0"/>
                </a:cubicBezTo>
                <a:cubicBezTo>
                  <a:pt x="9538604" y="-32715"/>
                  <a:pt x="9780337" y="47471"/>
                  <a:pt x="9970983" y="0"/>
                </a:cubicBezTo>
                <a:cubicBezTo>
                  <a:pt x="10155511" y="-32635"/>
                  <a:pt x="10443688" y="53966"/>
                  <a:pt x="11067691" y="0"/>
                </a:cubicBezTo>
                <a:cubicBezTo>
                  <a:pt x="11097244" y="237317"/>
                  <a:pt x="10996271" y="237821"/>
                  <a:pt x="11067691" y="492443"/>
                </a:cubicBezTo>
                <a:cubicBezTo>
                  <a:pt x="10870186" y="510637"/>
                  <a:pt x="10464341" y="458620"/>
                  <a:pt x="10282890" y="492443"/>
                </a:cubicBezTo>
                <a:cubicBezTo>
                  <a:pt x="10102929" y="614278"/>
                  <a:pt x="9697777" y="410842"/>
                  <a:pt x="9166060" y="492443"/>
                </a:cubicBezTo>
                <a:cubicBezTo>
                  <a:pt x="8677579" y="577192"/>
                  <a:pt x="8512664" y="456801"/>
                  <a:pt x="8381260" y="492443"/>
                </a:cubicBezTo>
                <a:cubicBezTo>
                  <a:pt x="8106787" y="537549"/>
                  <a:pt x="7444501" y="454112"/>
                  <a:pt x="7153753" y="492443"/>
                </a:cubicBezTo>
                <a:cubicBezTo>
                  <a:pt x="6802647" y="559480"/>
                  <a:pt x="6602582" y="476987"/>
                  <a:pt x="6479630" y="492443"/>
                </a:cubicBezTo>
                <a:cubicBezTo>
                  <a:pt x="6199283" y="488095"/>
                  <a:pt x="6008690" y="431291"/>
                  <a:pt x="5584152" y="492443"/>
                </a:cubicBezTo>
                <a:cubicBezTo>
                  <a:pt x="5184508" y="465005"/>
                  <a:pt x="4761088" y="446628"/>
                  <a:pt x="4467322" y="492443"/>
                </a:cubicBezTo>
                <a:cubicBezTo>
                  <a:pt x="4082307" y="556044"/>
                  <a:pt x="3888607" y="487423"/>
                  <a:pt x="3682522" y="492443"/>
                </a:cubicBezTo>
                <a:cubicBezTo>
                  <a:pt x="3342686" y="490094"/>
                  <a:pt x="2723317" y="553265"/>
                  <a:pt x="2455014" y="492443"/>
                </a:cubicBezTo>
                <a:cubicBezTo>
                  <a:pt x="2064062" y="518512"/>
                  <a:pt x="1995973" y="468357"/>
                  <a:pt x="1559539" y="492443"/>
                </a:cubicBezTo>
                <a:cubicBezTo>
                  <a:pt x="1121201" y="514843"/>
                  <a:pt x="1134664" y="461905"/>
                  <a:pt x="885414" y="492443"/>
                </a:cubicBezTo>
                <a:cubicBezTo>
                  <a:pt x="603521" y="450963"/>
                  <a:pt x="240526" y="410231"/>
                  <a:pt x="0" y="492443"/>
                </a:cubicBezTo>
                <a:cubicBezTo>
                  <a:pt x="-34335" y="299614"/>
                  <a:pt x="69158" y="257341"/>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Ωράριο λειτουργίας του σχολείου (Καν. 26) </a:t>
            </a:r>
          </a:p>
        </p:txBody>
      </p:sp>
      <p:sp>
        <p:nvSpPr>
          <p:cNvPr id="8" name="TextBox 7">
            <a:extLst>
              <a:ext uri="{FF2B5EF4-FFF2-40B4-BE49-F238E27FC236}">
                <a16:creationId xmlns:a16="http://schemas.microsoft.com/office/drawing/2014/main" id="{ED2272C0-6EA7-057B-CEA6-C30972E9182F}"/>
              </a:ext>
            </a:extLst>
          </p:cNvPr>
          <p:cNvSpPr txBox="1"/>
          <p:nvPr/>
        </p:nvSpPr>
        <p:spPr>
          <a:xfrm>
            <a:off x="602146" y="852734"/>
            <a:ext cx="11067690" cy="563231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Τα σχολεία λειτουργούν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 ημέρες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την εβδομάδα, Δευτέρα μέχρι και Παρασκευή και ο ημερήσιος χρόνος λειτουργίας του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δημοτικού σχολείου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είναι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7 διδακτικές περίοδοι (</a:t>
            </a:r>
            <a:r>
              <a:rPr kumimoji="0" lang="el-GR"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δ.π</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των 40 λεπτών, με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διαλείμματα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συνολικής διάρκειας 40 λεπτών, ενώ του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νηπιαγωγείου</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είναι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7 </a:t>
            </a:r>
            <a:r>
              <a:rPr kumimoji="0" lang="el-GR" sz="24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δ.π</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των 40 λεπτών, με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διαλείμματα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συνολικής διάρκειας 40 λεπτών.</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O διευθυντής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μπορεί να δώσει οδηγίες να σχολάσουν οι μαθητές πριν τις 13</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:05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ύστερα από:</a:t>
            </a:r>
          </a:p>
          <a:p>
            <a:pPr lvl="1">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α) έγκριση του οικείου Π.Λ.Ε.</a:t>
            </a:r>
          </a:p>
          <a:p>
            <a:pPr lvl="1">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β)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δική του απόφαση, λόγω ανωτέρας βίας ή για αποτροπή άλλου επικείμενου κινδύνου ή για να αντιμετωπίσει έκτακτες σοβαρές περιπτώσεις.</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Ο διευθυντής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εγκρίνει την αποχώρηση παιδιών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με ειδικές ανάγκες νηπιαγωγείου, δημοτικού ή σχολείου ειδικής αγωγής και εκπαίδευσης, για σκοπούς παρακολούθησης θεραπειών.</a:t>
            </a:r>
            <a:endParaRPr kumimoji="0" lang="en-CY" sz="240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7925942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97212"/>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effectLst>
                  <a:outerShdw blurRad="38100" dist="38100" dir="2700000" algn="tl">
                    <a:srgbClr val="000000">
                      <a:alpha val="43137"/>
                    </a:srgbClr>
                  </a:outerShdw>
                </a:effectLst>
              </a:rPr>
              <a:t>   Σχολικοί εορτασμοί (Καν. 28) </a:t>
            </a:r>
          </a:p>
        </p:txBody>
      </p:sp>
      <p:sp>
        <p:nvSpPr>
          <p:cNvPr id="8" name="TextBox 7">
            <a:extLst>
              <a:ext uri="{FF2B5EF4-FFF2-40B4-BE49-F238E27FC236}">
                <a16:creationId xmlns:a16="http://schemas.microsoft.com/office/drawing/2014/main" id="{6B179595-1A61-3168-248D-877104262665}"/>
              </a:ext>
            </a:extLst>
          </p:cNvPr>
          <p:cNvSpPr txBox="1"/>
          <p:nvPr/>
        </p:nvSpPr>
        <p:spPr>
          <a:xfrm>
            <a:off x="602146" y="715160"/>
            <a:ext cx="11067691" cy="5139869"/>
          </a:xfrm>
          <a:prstGeom prst="rect">
            <a:avLst/>
          </a:prstGeom>
          <a:noFill/>
        </p:spPr>
        <p:txBody>
          <a:bodyPr wrap="square" rtlCol="0">
            <a:spAutoFit/>
          </a:bodyPr>
          <a:lstStyle/>
          <a:p>
            <a:pPr marL="342900" indent="-342900">
              <a:buFont typeface="Wingdings" panose="05000000000000000000" pitchFamily="2" charset="2"/>
              <a:buChar char="Ø"/>
            </a:pPr>
            <a:r>
              <a:rPr lang="el-GR" sz="2400" dirty="0">
                <a:latin typeface="+mj-lt"/>
              </a:rPr>
              <a:t>Οι σχολικοί εορτασμοί πραγματοποιούνται σε εργάσιμο χρόνο (π.χ. εθνικές γιορτές) και σε μη εργάσιμο χρόνο (Χριστουγέννων και λήξη μαθημάτων)</a:t>
            </a:r>
            <a:r>
              <a:rPr lang="en-US" sz="2400" dirty="0">
                <a:latin typeface="+mj-lt"/>
              </a:rPr>
              <a:t>.</a:t>
            </a:r>
            <a:r>
              <a:rPr lang="el-GR" sz="2400" dirty="0">
                <a:latin typeface="+mj-lt"/>
              </a:rPr>
              <a:t> </a:t>
            </a:r>
          </a:p>
          <a:p>
            <a:pPr marL="457200" lvl="0" indent="-457200">
              <a:buFont typeface="Wingdings" panose="05000000000000000000" pitchFamily="2" charset="2"/>
              <a:buChar char="Ø"/>
            </a:pPr>
            <a:endParaRPr lang="el-GR" sz="800" dirty="0">
              <a:latin typeface="+mj-lt"/>
            </a:endParaRPr>
          </a:p>
          <a:p>
            <a:pPr marL="342900" indent="-342900">
              <a:buFont typeface="Wingdings" panose="05000000000000000000" pitchFamily="2" charset="2"/>
              <a:buChar char="Ø"/>
            </a:pPr>
            <a:r>
              <a:rPr lang="el-GR" sz="2400" dirty="0">
                <a:latin typeface="+mj-lt"/>
              </a:rPr>
              <a:t>Ο διδασκαλικός σύλλογος αποφασίζει, στην αρχή της σχολικής χρονιάς, για τις σχολικές γιορτές που θα εορταστούν</a:t>
            </a:r>
            <a:r>
              <a:rPr lang="en-US" sz="2400" dirty="0">
                <a:latin typeface="+mj-lt"/>
              </a:rPr>
              <a:t> </a:t>
            </a:r>
            <a:r>
              <a:rPr lang="el-GR" sz="2400" dirty="0">
                <a:latin typeface="+mj-lt"/>
              </a:rPr>
              <a:t>ή τιμηθούν </a:t>
            </a:r>
            <a:r>
              <a:rPr lang="el-GR" sz="2400" dirty="0" err="1">
                <a:latin typeface="+mj-lt"/>
              </a:rPr>
              <a:t>ενδοτμηματικά</a:t>
            </a:r>
            <a:r>
              <a:rPr lang="en-US" sz="2400" dirty="0">
                <a:latin typeface="+mj-lt"/>
              </a:rPr>
              <a:t>.</a:t>
            </a:r>
            <a:endParaRPr lang="el-GR" sz="2400" dirty="0">
              <a:latin typeface="+mj-lt"/>
            </a:endParaRPr>
          </a:p>
          <a:p>
            <a:pPr lvl="1"/>
            <a:endParaRPr lang="el-GR" sz="800" dirty="0">
              <a:latin typeface="+mj-lt"/>
            </a:endParaRPr>
          </a:p>
          <a:p>
            <a:pPr marL="342900" indent="-342900">
              <a:buFont typeface="Wingdings" panose="05000000000000000000" pitchFamily="2" charset="2"/>
              <a:buChar char="Ø"/>
            </a:pPr>
            <a:r>
              <a:rPr lang="el-GR" sz="2400" dirty="0">
                <a:latin typeface="+mj-lt"/>
              </a:rPr>
              <a:t>Στον κανονισμό 28 </a:t>
            </a:r>
            <a:r>
              <a:rPr lang="el-GR" sz="2400" b="1" dirty="0">
                <a:latin typeface="+mj-lt"/>
              </a:rPr>
              <a:t>έχουν προστεθεί </a:t>
            </a:r>
            <a:r>
              <a:rPr lang="el-GR" sz="2400" dirty="0">
                <a:latin typeface="+mj-lt"/>
              </a:rPr>
              <a:t>ως γιορτές οι ακόλουθες: </a:t>
            </a:r>
          </a:p>
          <a:p>
            <a:pPr marL="800100" lvl="1" indent="-342900">
              <a:buFont typeface="Arial" panose="020B0604020202020204" pitchFamily="34" charset="0"/>
              <a:buChar char="•"/>
            </a:pPr>
            <a:r>
              <a:rPr lang="el-GR" sz="2400" dirty="0">
                <a:latin typeface="+mj-lt"/>
              </a:rPr>
              <a:t>Ημέρα Μνήμης και Τιμής για τον Ελληνισμό της Μικράς Ασίας και τη Μικρασιατική Καταστροφή, 14η Σεπτεμβρίου</a:t>
            </a:r>
          </a:p>
          <a:p>
            <a:pPr marL="800100" lvl="1" indent="-342900">
              <a:buFont typeface="Arial" panose="020B0604020202020204" pitchFamily="34" charset="0"/>
              <a:buChar char="•"/>
            </a:pPr>
            <a:r>
              <a:rPr lang="el-GR" sz="2400" dirty="0">
                <a:latin typeface="+mj-lt"/>
              </a:rPr>
              <a:t>Ημέρα του εκπαιδευτικού, 5η Οκτωβρίου</a:t>
            </a:r>
          </a:p>
          <a:p>
            <a:pPr marL="800100" lvl="1" indent="-342900">
              <a:buFont typeface="Arial" panose="020B0604020202020204" pitchFamily="34" charset="0"/>
              <a:buChar char="•"/>
            </a:pPr>
            <a:r>
              <a:rPr lang="el-GR" sz="2400" dirty="0">
                <a:latin typeface="+mj-lt"/>
              </a:rPr>
              <a:t>Ημέρα Αγνοουμένων, 29η Οκτωβρίου</a:t>
            </a:r>
          </a:p>
          <a:p>
            <a:pPr marL="800100" lvl="1" indent="-342900">
              <a:buFont typeface="Arial" panose="020B0604020202020204" pitchFamily="34" charset="0"/>
              <a:buChar char="•"/>
            </a:pPr>
            <a:r>
              <a:rPr lang="el-GR" sz="2400" dirty="0">
                <a:latin typeface="+mj-lt"/>
              </a:rPr>
              <a:t>Παγκόσμια Ημέρα για τα Δικαιώματα του Παιδιού, 20η Νοεμβρίου</a:t>
            </a:r>
          </a:p>
          <a:p>
            <a:pPr marL="800100" lvl="1" indent="-342900">
              <a:buFont typeface="Arial" panose="020B0604020202020204" pitchFamily="34" charset="0"/>
              <a:buChar char="•"/>
            </a:pPr>
            <a:r>
              <a:rPr lang="el-GR" sz="2400" dirty="0">
                <a:latin typeface="+mj-lt"/>
              </a:rPr>
              <a:t>Παγκόσμια Ημέρα Ατόμων με Αναπηρία, 3η Δεκεμβρίου</a:t>
            </a:r>
          </a:p>
          <a:p>
            <a:pPr marL="800100" lvl="1" indent="-342900">
              <a:buFont typeface="Arial" panose="020B0604020202020204" pitchFamily="34" charset="0"/>
              <a:buChar char="•"/>
            </a:pPr>
            <a:r>
              <a:rPr lang="el-GR" sz="2400" dirty="0">
                <a:latin typeface="+mj-lt"/>
              </a:rPr>
              <a:t>Επέτειος της θυσίας του Γρηγόρη Αυξεντίου, 3η Μαρτίου</a:t>
            </a:r>
          </a:p>
          <a:p>
            <a:pPr lvl="1"/>
            <a:endParaRPr lang="el-GR" sz="2400" dirty="0">
              <a:latin typeface="+mj-lt"/>
            </a:endParaRPr>
          </a:p>
        </p:txBody>
      </p:sp>
      <p:sp>
        <p:nvSpPr>
          <p:cNvPr id="9" name="TextBox 8">
            <a:extLst>
              <a:ext uri="{FF2B5EF4-FFF2-40B4-BE49-F238E27FC236}">
                <a16:creationId xmlns:a16="http://schemas.microsoft.com/office/drawing/2014/main" id="{E03B946B-6A97-A1B1-E8F8-A52A21BBFCCD}"/>
              </a:ext>
            </a:extLst>
          </p:cNvPr>
          <p:cNvSpPr txBox="1"/>
          <p:nvPr/>
        </p:nvSpPr>
        <p:spPr>
          <a:xfrm>
            <a:off x="1264748" y="5673699"/>
            <a:ext cx="9690800" cy="830997"/>
          </a:xfrm>
          <a:prstGeom prst="rect">
            <a:avLst/>
          </a:prstGeom>
          <a:noFill/>
        </p:spPr>
        <p:txBody>
          <a:bodyPr wrap="square" rtlCol="0">
            <a:spAutoFit/>
          </a:bodyPr>
          <a:lstStyle/>
          <a:p>
            <a:pPr lvl="0" algn="ctr"/>
            <a:r>
              <a:rPr lang="el-GR" sz="2400" b="1" dirty="0">
                <a:latin typeface="Arial" panose="020B0604020202020204" pitchFamily="34" charset="0"/>
                <a:cs typeface="Arial" panose="020B0604020202020204" pitchFamily="34" charset="0"/>
              </a:rPr>
              <a:t>Η συμμετοχή των μαθητών με αναπηρία στις γιορτές πρέπει να διασφαλίζεται.</a:t>
            </a:r>
          </a:p>
        </p:txBody>
      </p:sp>
      <p:pic>
        <p:nvPicPr>
          <p:cNvPr id="1030" name="Picture 6" descr="Important Sign">
            <a:extLst>
              <a:ext uri="{FF2B5EF4-FFF2-40B4-BE49-F238E27FC236}">
                <a16:creationId xmlns:a16="http://schemas.microsoft.com/office/drawing/2014/main" id="{537F5264-AEEA-69CD-F363-F8C004EC9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47" y="5671107"/>
            <a:ext cx="662601" cy="68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021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4">
            <a:extLst>
              <a:ext uri="{FF2B5EF4-FFF2-40B4-BE49-F238E27FC236}">
                <a16:creationId xmlns:a16="http://schemas.microsoft.com/office/drawing/2014/main" id="{CE5A0BD8-E6BC-F583-699B-18146CBE00DC}"/>
              </a:ext>
            </a:extLst>
          </p:cNvPr>
          <p:cNvPicPr>
            <a:picLocks noChangeAspect="1"/>
          </p:cNvPicPr>
          <p:nvPr/>
        </p:nvPicPr>
        <p:blipFill>
          <a:blip r:embed="rId2"/>
          <a:srcRect l="684" r="684"/>
          <a:stretch>
            <a:fillRect/>
          </a:stretch>
        </p:blipFill>
        <p:spPr>
          <a:xfrm>
            <a:off x="-7261" y="4750"/>
            <a:ext cx="12192000" cy="3541486"/>
          </a:xfrm>
          <a:prstGeom prst="rect">
            <a:avLst/>
          </a:prstGeom>
        </p:spPr>
      </p:pic>
      <p:sp>
        <p:nvSpPr>
          <p:cNvPr id="20" name="Text Placeholder 1">
            <a:extLst>
              <a:ext uri="{FF2B5EF4-FFF2-40B4-BE49-F238E27FC236}">
                <a16:creationId xmlns:a16="http://schemas.microsoft.com/office/drawing/2014/main" id="{B33398C4-ED65-1F70-5470-4F8AF3592497}"/>
              </a:ext>
            </a:extLst>
          </p:cNvPr>
          <p:cNvSpPr txBox="1">
            <a:spLocks/>
          </p:cNvSpPr>
          <p:nvPr/>
        </p:nvSpPr>
        <p:spPr>
          <a:xfrm>
            <a:off x="181155" y="2373056"/>
            <a:ext cx="3579456" cy="817606"/>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4400" b="1" dirty="0">
                <a:ln w="0"/>
                <a:solidFill>
                  <a:schemeClr val="accent1">
                    <a:lumMod val="75000"/>
                  </a:schemeClr>
                </a:solidFill>
                <a:effectLst>
                  <a:outerShdw blurRad="38100" dist="19050" dir="2700000" algn="tl" rotWithShape="0">
                    <a:schemeClr val="dk1">
                      <a:alpha val="40000"/>
                    </a:schemeClr>
                  </a:outerShdw>
                </a:effectLst>
              </a:rPr>
              <a:t>Περιεχόμενα</a:t>
            </a:r>
            <a:endParaRPr lang="en-US" sz="4400" b="1"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9CADCCEF-0A15-0148-F5EA-1D50DF9F6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5EDB18B-7A72-5773-C1E8-3BD8E5E84AF7}"/>
              </a:ext>
            </a:extLst>
          </p:cNvPr>
          <p:cNvGrpSpPr/>
          <p:nvPr/>
        </p:nvGrpSpPr>
        <p:grpSpPr>
          <a:xfrm>
            <a:off x="2098271" y="3353843"/>
            <a:ext cx="9122448" cy="3335027"/>
            <a:chOff x="2098271" y="3353843"/>
            <a:chExt cx="9122448" cy="3335027"/>
          </a:xfrm>
        </p:grpSpPr>
        <p:grpSp>
          <p:nvGrpSpPr>
            <p:cNvPr id="5" name="Group 4">
              <a:extLst>
                <a:ext uri="{FF2B5EF4-FFF2-40B4-BE49-F238E27FC236}">
                  <a16:creationId xmlns:a16="http://schemas.microsoft.com/office/drawing/2014/main" id="{DF5B87C5-F75B-F836-6443-F01D9A2F1B06}"/>
                </a:ext>
              </a:extLst>
            </p:cNvPr>
            <p:cNvGrpSpPr/>
            <p:nvPr/>
          </p:nvGrpSpPr>
          <p:grpSpPr>
            <a:xfrm>
              <a:off x="2584683" y="3461468"/>
              <a:ext cx="8636036" cy="3184328"/>
              <a:chOff x="1784674" y="2972212"/>
              <a:chExt cx="8636036" cy="3184328"/>
            </a:xfrm>
          </p:grpSpPr>
          <p:sp>
            <p:nvSpPr>
              <p:cNvPr id="6" name="TextBox 5">
                <a:extLst>
                  <a:ext uri="{FF2B5EF4-FFF2-40B4-BE49-F238E27FC236}">
                    <a16:creationId xmlns:a16="http://schemas.microsoft.com/office/drawing/2014/main" id="{A89BFEA8-60B3-F404-5E12-B2003E076151}"/>
                  </a:ext>
                </a:extLst>
              </p:cNvPr>
              <p:cNvSpPr txBox="1"/>
              <p:nvPr/>
            </p:nvSpPr>
            <p:spPr>
              <a:xfrm>
                <a:off x="1784674" y="3515044"/>
                <a:ext cx="8610592" cy="1132618"/>
              </a:xfrm>
              <a:custGeom>
                <a:avLst/>
                <a:gdLst>
                  <a:gd name="connsiteX0" fmla="*/ 0 w 8610592"/>
                  <a:gd name="connsiteY0" fmla="*/ 0 h 1132618"/>
                  <a:gd name="connsiteX1" fmla="*/ 746251 w 8610592"/>
                  <a:gd name="connsiteY1" fmla="*/ 0 h 1132618"/>
                  <a:gd name="connsiteX2" fmla="*/ 1492503 w 8610592"/>
                  <a:gd name="connsiteY2" fmla="*/ 0 h 1132618"/>
                  <a:gd name="connsiteX3" fmla="*/ 1894330 w 8610592"/>
                  <a:gd name="connsiteY3" fmla="*/ 0 h 1132618"/>
                  <a:gd name="connsiteX4" fmla="*/ 2554476 w 8610592"/>
                  <a:gd name="connsiteY4" fmla="*/ 0 h 1132618"/>
                  <a:gd name="connsiteX5" fmla="*/ 2870197 w 8610592"/>
                  <a:gd name="connsiteY5" fmla="*/ 0 h 1132618"/>
                  <a:gd name="connsiteX6" fmla="*/ 3358131 w 8610592"/>
                  <a:gd name="connsiteY6" fmla="*/ 0 h 1132618"/>
                  <a:gd name="connsiteX7" fmla="*/ 3932170 w 8610592"/>
                  <a:gd name="connsiteY7" fmla="*/ 0 h 1132618"/>
                  <a:gd name="connsiteX8" fmla="*/ 4333998 w 8610592"/>
                  <a:gd name="connsiteY8" fmla="*/ 0 h 1132618"/>
                  <a:gd name="connsiteX9" fmla="*/ 4735826 w 8610592"/>
                  <a:gd name="connsiteY9" fmla="*/ 0 h 1132618"/>
                  <a:gd name="connsiteX10" fmla="*/ 5137653 w 8610592"/>
                  <a:gd name="connsiteY10" fmla="*/ 0 h 1132618"/>
                  <a:gd name="connsiteX11" fmla="*/ 5797799 w 8610592"/>
                  <a:gd name="connsiteY11" fmla="*/ 0 h 1132618"/>
                  <a:gd name="connsiteX12" fmla="*/ 6199626 w 8610592"/>
                  <a:gd name="connsiteY12" fmla="*/ 0 h 1132618"/>
                  <a:gd name="connsiteX13" fmla="*/ 6859772 w 8610592"/>
                  <a:gd name="connsiteY13" fmla="*/ 0 h 1132618"/>
                  <a:gd name="connsiteX14" fmla="*/ 7175493 w 8610592"/>
                  <a:gd name="connsiteY14" fmla="*/ 0 h 1132618"/>
                  <a:gd name="connsiteX15" fmla="*/ 7749533 w 8610592"/>
                  <a:gd name="connsiteY15" fmla="*/ 0 h 1132618"/>
                  <a:gd name="connsiteX16" fmla="*/ 8610592 w 8610592"/>
                  <a:gd name="connsiteY16" fmla="*/ 0 h 1132618"/>
                  <a:gd name="connsiteX17" fmla="*/ 8610592 w 8610592"/>
                  <a:gd name="connsiteY17" fmla="*/ 566309 h 1132618"/>
                  <a:gd name="connsiteX18" fmla="*/ 8610592 w 8610592"/>
                  <a:gd name="connsiteY18" fmla="*/ 1132618 h 1132618"/>
                  <a:gd name="connsiteX19" fmla="*/ 8122658 w 8610592"/>
                  <a:gd name="connsiteY19" fmla="*/ 1132618 h 1132618"/>
                  <a:gd name="connsiteX20" fmla="*/ 7720831 w 8610592"/>
                  <a:gd name="connsiteY20" fmla="*/ 1132618 h 1132618"/>
                  <a:gd name="connsiteX21" fmla="*/ 7232897 w 8610592"/>
                  <a:gd name="connsiteY21" fmla="*/ 1132618 h 1132618"/>
                  <a:gd name="connsiteX22" fmla="*/ 6744964 w 8610592"/>
                  <a:gd name="connsiteY22" fmla="*/ 1132618 h 1132618"/>
                  <a:gd name="connsiteX23" fmla="*/ 6084818 w 8610592"/>
                  <a:gd name="connsiteY23" fmla="*/ 1132618 h 1132618"/>
                  <a:gd name="connsiteX24" fmla="*/ 5510779 w 8610592"/>
                  <a:gd name="connsiteY24" fmla="*/ 1132618 h 1132618"/>
                  <a:gd name="connsiteX25" fmla="*/ 4850633 w 8610592"/>
                  <a:gd name="connsiteY25" fmla="*/ 1132618 h 1132618"/>
                  <a:gd name="connsiteX26" fmla="*/ 4104382 w 8610592"/>
                  <a:gd name="connsiteY26" fmla="*/ 1132618 h 1132618"/>
                  <a:gd name="connsiteX27" fmla="*/ 3444237 w 8610592"/>
                  <a:gd name="connsiteY27" fmla="*/ 1132618 h 1132618"/>
                  <a:gd name="connsiteX28" fmla="*/ 2697985 w 8610592"/>
                  <a:gd name="connsiteY28" fmla="*/ 1132618 h 1132618"/>
                  <a:gd name="connsiteX29" fmla="*/ 1951734 w 8610592"/>
                  <a:gd name="connsiteY29" fmla="*/ 1132618 h 1132618"/>
                  <a:gd name="connsiteX30" fmla="*/ 1205483 w 8610592"/>
                  <a:gd name="connsiteY30" fmla="*/ 1132618 h 1132618"/>
                  <a:gd name="connsiteX31" fmla="*/ 0 w 8610592"/>
                  <a:gd name="connsiteY31" fmla="*/ 1132618 h 1132618"/>
                  <a:gd name="connsiteX32" fmla="*/ 0 w 8610592"/>
                  <a:gd name="connsiteY32" fmla="*/ 588961 h 1132618"/>
                  <a:gd name="connsiteX33" fmla="*/ 0 w 8610592"/>
                  <a:gd name="connsiteY33" fmla="*/ 0 h 113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10592" h="1132618" fill="none" extrusionOk="0">
                    <a:moveTo>
                      <a:pt x="0" y="0"/>
                    </a:moveTo>
                    <a:cubicBezTo>
                      <a:pt x="303448" y="-21001"/>
                      <a:pt x="508766" y="45245"/>
                      <a:pt x="746251" y="0"/>
                    </a:cubicBezTo>
                    <a:cubicBezTo>
                      <a:pt x="983736" y="-45245"/>
                      <a:pt x="1267421" y="67435"/>
                      <a:pt x="1492503" y="0"/>
                    </a:cubicBezTo>
                    <a:cubicBezTo>
                      <a:pt x="1717585" y="-67435"/>
                      <a:pt x="1784291" y="6592"/>
                      <a:pt x="1894330" y="0"/>
                    </a:cubicBezTo>
                    <a:cubicBezTo>
                      <a:pt x="2004369" y="-6592"/>
                      <a:pt x="2368766" y="13807"/>
                      <a:pt x="2554476" y="0"/>
                    </a:cubicBezTo>
                    <a:cubicBezTo>
                      <a:pt x="2740186" y="-13807"/>
                      <a:pt x="2789927" y="3824"/>
                      <a:pt x="2870197" y="0"/>
                    </a:cubicBezTo>
                    <a:cubicBezTo>
                      <a:pt x="2950467" y="-3824"/>
                      <a:pt x="3155259" y="51941"/>
                      <a:pt x="3358131" y="0"/>
                    </a:cubicBezTo>
                    <a:cubicBezTo>
                      <a:pt x="3561003" y="-51941"/>
                      <a:pt x="3759667" y="37653"/>
                      <a:pt x="3932170" y="0"/>
                    </a:cubicBezTo>
                    <a:cubicBezTo>
                      <a:pt x="4104673" y="-37653"/>
                      <a:pt x="4242489" y="31748"/>
                      <a:pt x="4333998" y="0"/>
                    </a:cubicBezTo>
                    <a:cubicBezTo>
                      <a:pt x="4425507" y="-31748"/>
                      <a:pt x="4603873" y="30497"/>
                      <a:pt x="4735826" y="0"/>
                    </a:cubicBezTo>
                    <a:cubicBezTo>
                      <a:pt x="4867779" y="-30497"/>
                      <a:pt x="4999090" y="16763"/>
                      <a:pt x="5137653" y="0"/>
                    </a:cubicBezTo>
                    <a:cubicBezTo>
                      <a:pt x="5276216" y="-16763"/>
                      <a:pt x="5509809" y="78688"/>
                      <a:pt x="5797799" y="0"/>
                    </a:cubicBezTo>
                    <a:cubicBezTo>
                      <a:pt x="6085789" y="-78688"/>
                      <a:pt x="6021255" y="6672"/>
                      <a:pt x="6199626" y="0"/>
                    </a:cubicBezTo>
                    <a:cubicBezTo>
                      <a:pt x="6377997" y="-6672"/>
                      <a:pt x="6644673" y="37571"/>
                      <a:pt x="6859772" y="0"/>
                    </a:cubicBezTo>
                    <a:cubicBezTo>
                      <a:pt x="7074871" y="-37571"/>
                      <a:pt x="7088692" y="27732"/>
                      <a:pt x="7175493" y="0"/>
                    </a:cubicBezTo>
                    <a:cubicBezTo>
                      <a:pt x="7262294" y="-27732"/>
                      <a:pt x="7557622" y="59427"/>
                      <a:pt x="7749533" y="0"/>
                    </a:cubicBezTo>
                    <a:cubicBezTo>
                      <a:pt x="7941444" y="-59427"/>
                      <a:pt x="8340602" y="42091"/>
                      <a:pt x="8610592" y="0"/>
                    </a:cubicBezTo>
                    <a:cubicBezTo>
                      <a:pt x="8633009" y="269756"/>
                      <a:pt x="8577848" y="406818"/>
                      <a:pt x="8610592" y="566309"/>
                    </a:cubicBezTo>
                    <a:cubicBezTo>
                      <a:pt x="8643336" y="725800"/>
                      <a:pt x="8547537" y="999510"/>
                      <a:pt x="8610592" y="1132618"/>
                    </a:cubicBezTo>
                    <a:cubicBezTo>
                      <a:pt x="8374437" y="1134968"/>
                      <a:pt x="8284059" y="1075225"/>
                      <a:pt x="8122658" y="1132618"/>
                    </a:cubicBezTo>
                    <a:cubicBezTo>
                      <a:pt x="7961257" y="1190011"/>
                      <a:pt x="7818136" y="1124983"/>
                      <a:pt x="7720831" y="1132618"/>
                    </a:cubicBezTo>
                    <a:cubicBezTo>
                      <a:pt x="7623526" y="1140253"/>
                      <a:pt x="7412900" y="1077515"/>
                      <a:pt x="7232897" y="1132618"/>
                    </a:cubicBezTo>
                    <a:cubicBezTo>
                      <a:pt x="7052894" y="1187721"/>
                      <a:pt x="6852825" y="1114187"/>
                      <a:pt x="6744964" y="1132618"/>
                    </a:cubicBezTo>
                    <a:cubicBezTo>
                      <a:pt x="6637103" y="1151049"/>
                      <a:pt x="6232267" y="1098788"/>
                      <a:pt x="6084818" y="1132618"/>
                    </a:cubicBezTo>
                    <a:cubicBezTo>
                      <a:pt x="5937369" y="1166448"/>
                      <a:pt x="5711993" y="1120957"/>
                      <a:pt x="5510779" y="1132618"/>
                    </a:cubicBezTo>
                    <a:cubicBezTo>
                      <a:pt x="5309565" y="1144279"/>
                      <a:pt x="5137150" y="1125185"/>
                      <a:pt x="4850633" y="1132618"/>
                    </a:cubicBezTo>
                    <a:cubicBezTo>
                      <a:pt x="4564116" y="1140051"/>
                      <a:pt x="4401335" y="1051706"/>
                      <a:pt x="4104382" y="1132618"/>
                    </a:cubicBezTo>
                    <a:cubicBezTo>
                      <a:pt x="3807429" y="1213530"/>
                      <a:pt x="3718101" y="1119728"/>
                      <a:pt x="3444237" y="1132618"/>
                    </a:cubicBezTo>
                    <a:cubicBezTo>
                      <a:pt x="3170373" y="1145508"/>
                      <a:pt x="2928907" y="1127810"/>
                      <a:pt x="2697985" y="1132618"/>
                    </a:cubicBezTo>
                    <a:cubicBezTo>
                      <a:pt x="2467063" y="1137426"/>
                      <a:pt x="2274008" y="1061042"/>
                      <a:pt x="1951734" y="1132618"/>
                    </a:cubicBezTo>
                    <a:cubicBezTo>
                      <a:pt x="1629460" y="1204194"/>
                      <a:pt x="1382333" y="1064799"/>
                      <a:pt x="1205483" y="1132618"/>
                    </a:cubicBezTo>
                    <a:cubicBezTo>
                      <a:pt x="1028633" y="1200437"/>
                      <a:pt x="439807" y="1124836"/>
                      <a:pt x="0" y="1132618"/>
                    </a:cubicBezTo>
                    <a:cubicBezTo>
                      <a:pt x="-25462" y="999829"/>
                      <a:pt x="36675" y="748350"/>
                      <a:pt x="0" y="588961"/>
                    </a:cubicBezTo>
                    <a:cubicBezTo>
                      <a:pt x="-36675" y="429572"/>
                      <a:pt x="33897" y="185571"/>
                      <a:pt x="0" y="0"/>
                    </a:cubicBezTo>
                    <a:close/>
                  </a:path>
                  <a:path w="8610592" h="1132618" stroke="0" extrusionOk="0">
                    <a:moveTo>
                      <a:pt x="0" y="0"/>
                    </a:moveTo>
                    <a:cubicBezTo>
                      <a:pt x="341730" y="-63031"/>
                      <a:pt x="523482" y="87102"/>
                      <a:pt x="746251" y="0"/>
                    </a:cubicBezTo>
                    <a:cubicBezTo>
                      <a:pt x="969020" y="-87102"/>
                      <a:pt x="1098993" y="41158"/>
                      <a:pt x="1234185" y="0"/>
                    </a:cubicBezTo>
                    <a:cubicBezTo>
                      <a:pt x="1369377" y="-41158"/>
                      <a:pt x="1414111" y="25674"/>
                      <a:pt x="1549907" y="0"/>
                    </a:cubicBezTo>
                    <a:cubicBezTo>
                      <a:pt x="1685703" y="-25674"/>
                      <a:pt x="1786878" y="6585"/>
                      <a:pt x="1951734" y="0"/>
                    </a:cubicBezTo>
                    <a:cubicBezTo>
                      <a:pt x="2116590" y="-6585"/>
                      <a:pt x="2402368" y="22974"/>
                      <a:pt x="2525774" y="0"/>
                    </a:cubicBezTo>
                    <a:cubicBezTo>
                      <a:pt x="2649180" y="-22974"/>
                      <a:pt x="2767645" y="17252"/>
                      <a:pt x="2841495" y="0"/>
                    </a:cubicBezTo>
                    <a:cubicBezTo>
                      <a:pt x="2915345" y="-17252"/>
                      <a:pt x="3081988" y="41800"/>
                      <a:pt x="3243323" y="0"/>
                    </a:cubicBezTo>
                    <a:cubicBezTo>
                      <a:pt x="3404658" y="-41800"/>
                      <a:pt x="3691637" y="4631"/>
                      <a:pt x="3903468" y="0"/>
                    </a:cubicBezTo>
                    <a:cubicBezTo>
                      <a:pt x="4115299" y="-4631"/>
                      <a:pt x="4233604" y="43121"/>
                      <a:pt x="4391402" y="0"/>
                    </a:cubicBezTo>
                    <a:cubicBezTo>
                      <a:pt x="4549200" y="-43121"/>
                      <a:pt x="4741819" y="49341"/>
                      <a:pt x="4879335" y="0"/>
                    </a:cubicBezTo>
                    <a:cubicBezTo>
                      <a:pt x="5016851" y="-49341"/>
                      <a:pt x="5284143" y="9626"/>
                      <a:pt x="5625587" y="0"/>
                    </a:cubicBezTo>
                    <a:cubicBezTo>
                      <a:pt x="5967031" y="-9626"/>
                      <a:pt x="5992929" y="65984"/>
                      <a:pt x="6285732" y="0"/>
                    </a:cubicBezTo>
                    <a:cubicBezTo>
                      <a:pt x="6578535" y="-65984"/>
                      <a:pt x="6653323" y="41280"/>
                      <a:pt x="6859772" y="0"/>
                    </a:cubicBezTo>
                    <a:cubicBezTo>
                      <a:pt x="7066221" y="-41280"/>
                      <a:pt x="7091050" y="12684"/>
                      <a:pt x="7261599" y="0"/>
                    </a:cubicBezTo>
                    <a:cubicBezTo>
                      <a:pt x="7432148" y="-12684"/>
                      <a:pt x="7441194" y="7001"/>
                      <a:pt x="7577321" y="0"/>
                    </a:cubicBezTo>
                    <a:cubicBezTo>
                      <a:pt x="7713448" y="-7001"/>
                      <a:pt x="7954106" y="40284"/>
                      <a:pt x="8065255" y="0"/>
                    </a:cubicBezTo>
                    <a:cubicBezTo>
                      <a:pt x="8176404" y="-40284"/>
                      <a:pt x="8468165" y="37524"/>
                      <a:pt x="8610592" y="0"/>
                    </a:cubicBezTo>
                    <a:cubicBezTo>
                      <a:pt x="8673000" y="254317"/>
                      <a:pt x="8577724" y="330486"/>
                      <a:pt x="8610592" y="532330"/>
                    </a:cubicBezTo>
                    <a:cubicBezTo>
                      <a:pt x="8643460" y="734174"/>
                      <a:pt x="8593430" y="847835"/>
                      <a:pt x="8610592" y="1132618"/>
                    </a:cubicBezTo>
                    <a:cubicBezTo>
                      <a:pt x="8506368" y="1173263"/>
                      <a:pt x="8348446" y="1130429"/>
                      <a:pt x="8208764" y="1132618"/>
                    </a:cubicBezTo>
                    <a:cubicBezTo>
                      <a:pt x="8069082" y="1134807"/>
                      <a:pt x="8020917" y="1109707"/>
                      <a:pt x="7893043" y="1132618"/>
                    </a:cubicBezTo>
                    <a:cubicBezTo>
                      <a:pt x="7765169" y="1155529"/>
                      <a:pt x="7300112" y="1054761"/>
                      <a:pt x="7146791" y="1132618"/>
                    </a:cubicBezTo>
                    <a:cubicBezTo>
                      <a:pt x="6993470" y="1210475"/>
                      <a:pt x="6829062" y="1073880"/>
                      <a:pt x="6572752" y="1132618"/>
                    </a:cubicBezTo>
                    <a:cubicBezTo>
                      <a:pt x="6316442" y="1191356"/>
                      <a:pt x="6335336" y="1121650"/>
                      <a:pt x="6170924" y="1132618"/>
                    </a:cubicBezTo>
                    <a:cubicBezTo>
                      <a:pt x="6006512" y="1143586"/>
                      <a:pt x="5734371" y="1077798"/>
                      <a:pt x="5596885" y="1132618"/>
                    </a:cubicBezTo>
                    <a:cubicBezTo>
                      <a:pt x="5459399" y="1187438"/>
                      <a:pt x="5282407" y="1119754"/>
                      <a:pt x="5195057" y="1132618"/>
                    </a:cubicBezTo>
                    <a:cubicBezTo>
                      <a:pt x="5107707" y="1145482"/>
                      <a:pt x="4829072" y="1106211"/>
                      <a:pt x="4621018" y="1132618"/>
                    </a:cubicBezTo>
                    <a:cubicBezTo>
                      <a:pt x="4412964" y="1159025"/>
                      <a:pt x="4162920" y="1070999"/>
                      <a:pt x="3960872" y="1132618"/>
                    </a:cubicBezTo>
                    <a:cubicBezTo>
                      <a:pt x="3758824" y="1194237"/>
                      <a:pt x="3612092" y="1069964"/>
                      <a:pt x="3386833" y="1132618"/>
                    </a:cubicBezTo>
                    <a:cubicBezTo>
                      <a:pt x="3161574" y="1195272"/>
                      <a:pt x="2897909" y="1051784"/>
                      <a:pt x="2640582" y="1132618"/>
                    </a:cubicBezTo>
                    <a:cubicBezTo>
                      <a:pt x="2383255" y="1213452"/>
                      <a:pt x="2429895" y="1104068"/>
                      <a:pt x="2324860" y="1132618"/>
                    </a:cubicBezTo>
                    <a:cubicBezTo>
                      <a:pt x="2219825" y="1161168"/>
                      <a:pt x="1911258" y="1072671"/>
                      <a:pt x="1750820" y="1132618"/>
                    </a:cubicBezTo>
                    <a:cubicBezTo>
                      <a:pt x="1590382" y="1192565"/>
                      <a:pt x="1327839" y="1103987"/>
                      <a:pt x="1176781" y="1132618"/>
                    </a:cubicBezTo>
                    <a:cubicBezTo>
                      <a:pt x="1025723" y="1161249"/>
                      <a:pt x="956785" y="1110735"/>
                      <a:pt x="774953" y="1132618"/>
                    </a:cubicBezTo>
                    <a:cubicBezTo>
                      <a:pt x="593121" y="1154501"/>
                      <a:pt x="241413" y="1076193"/>
                      <a:pt x="0" y="1132618"/>
                    </a:cubicBezTo>
                    <a:cubicBezTo>
                      <a:pt x="-41042" y="1016667"/>
                      <a:pt x="49630" y="717403"/>
                      <a:pt x="0" y="600288"/>
                    </a:cubicBezTo>
                    <a:cubicBezTo>
                      <a:pt x="-49630" y="483173"/>
                      <a:pt x="28134" y="288987"/>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prstGeom prst="rect">
                        <a:avLst/>
                      </a:pr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1600" b="0" i="1" dirty="0">
                    <a:solidFill>
                      <a:schemeClr val="bg1"/>
                    </a:solidFill>
                    <a:effectLst/>
                    <a:latin typeface="+mj-lt"/>
                  </a:rPr>
                  <a:t>Οι περί Λειτουργίας των Δημόσιων Σχολείων Δημοτικής Εκπαίδευσης Κανονισμοί του 2024</a:t>
                </a:r>
              </a:p>
              <a:p>
                <a:pPr algn="ctr" defTabSz="1219170">
                  <a:spcBef>
                    <a:spcPct val="20000"/>
                  </a:spcBef>
                  <a:defRPr/>
                </a:pPr>
                <a:r>
                  <a:rPr lang="el-GR" sz="2800" b="1" dirty="0">
                    <a:solidFill>
                      <a:schemeClr val="bg1"/>
                    </a:solidFill>
                    <a:effectLst>
                      <a:outerShdw blurRad="38100" dist="38100" dir="2700000" algn="tl">
                        <a:srgbClr val="000000">
                          <a:alpha val="43137"/>
                        </a:srgbClr>
                      </a:outerShdw>
                    </a:effectLst>
                  </a:rPr>
                  <a:t>Τροποποίηση προηγούμενων κανονισμών</a:t>
                </a:r>
              </a:p>
              <a:p>
                <a:pPr algn="ctr" defTabSz="1219170">
                  <a:spcBef>
                    <a:spcPct val="20000"/>
                  </a:spcBef>
                  <a:defRPr/>
                </a:pPr>
                <a:endParaRPr lang="el-GR" sz="2000" i="1" dirty="0">
                  <a:solidFill>
                    <a:schemeClr val="bg1"/>
                  </a:solidFill>
                  <a:latin typeface="+mj-lt"/>
                </a:endParaRPr>
              </a:p>
            </p:txBody>
          </p:sp>
          <p:sp>
            <p:nvSpPr>
              <p:cNvPr id="12" name="TextBox 11">
                <a:extLst>
                  <a:ext uri="{FF2B5EF4-FFF2-40B4-BE49-F238E27FC236}">
                    <a16:creationId xmlns:a16="http://schemas.microsoft.com/office/drawing/2014/main" id="{D7BD36EF-3A1B-9B01-D07F-2616890F3F5B}"/>
                  </a:ext>
                </a:extLst>
              </p:cNvPr>
              <p:cNvSpPr txBox="1"/>
              <p:nvPr/>
            </p:nvSpPr>
            <p:spPr>
              <a:xfrm>
                <a:off x="1810115" y="2972212"/>
                <a:ext cx="8588376" cy="430887"/>
              </a:xfrm>
              <a:custGeom>
                <a:avLst/>
                <a:gdLst>
                  <a:gd name="connsiteX0" fmla="*/ 0 w 8588376"/>
                  <a:gd name="connsiteY0" fmla="*/ 0 h 430887"/>
                  <a:gd name="connsiteX1" fmla="*/ 744326 w 8588376"/>
                  <a:gd name="connsiteY1" fmla="*/ 0 h 430887"/>
                  <a:gd name="connsiteX2" fmla="*/ 1231001 w 8588376"/>
                  <a:gd name="connsiteY2" fmla="*/ 0 h 430887"/>
                  <a:gd name="connsiteX3" fmla="*/ 1975326 w 8588376"/>
                  <a:gd name="connsiteY3" fmla="*/ 0 h 430887"/>
                  <a:gd name="connsiteX4" fmla="*/ 2633769 w 8588376"/>
                  <a:gd name="connsiteY4" fmla="*/ 0 h 430887"/>
                  <a:gd name="connsiteX5" fmla="*/ 3378095 w 8588376"/>
                  <a:gd name="connsiteY5" fmla="*/ 0 h 430887"/>
                  <a:gd name="connsiteX6" fmla="*/ 3778885 w 8588376"/>
                  <a:gd name="connsiteY6" fmla="*/ 0 h 430887"/>
                  <a:gd name="connsiteX7" fmla="*/ 4437328 w 8588376"/>
                  <a:gd name="connsiteY7" fmla="*/ 0 h 430887"/>
                  <a:gd name="connsiteX8" fmla="*/ 4752235 w 8588376"/>
                  <a:gd name="connsiteY8" fmla="*/ 0 h 430887"/>
                  <a:gd name="connsiteX9" fmla="*/ 5238909 w 8588376"/>
                  <a:gd name="connsiteY9" fmla="*/ 0 h 430887"/>
                  <a:gd name="connsiteX10" fmla="*/ 5811468 w 8588376"/>
                  <a:gd name="connsiteY10" fmla="*/ 0 h 430887"/>
                  <a:gd name="connsiteX11" fmla="*/ 6212259 w 8588376"/>
                  <a:gd name="connsiteY11" fmla="*/ 0 h 430887"/>
                  <a:gd name="connsiteX12" fmla="*/ 6613050 w 8588376"/>
                  <a:gd name="connsiteY12" fmla="*/ 0 h 430887"/>
                  <a:gd name="connsiteX13" fmla="*/ 7013840 w 8588376"/>
                  <a:gd name="connsiteY13" fmla="*/ 0 h 430887"/>
                  <a:gd name="connsiteX14" fmla="*/ 7672283 w 8588376"/>
                  <a:gd name="connsiteY14" fmla="*/ 0 h 430887"/>
                  <a:gd name="connsiteX15" fmla="*/ 8073073 w 8588376"/>
                  <a:gd name="connsiteY15" fmla="*/ 0 h 430887"/>
                  <a:gd name="connsiteX16" fmla="*/ 8588376 w 8588376"/>
                  <a:gd name="connsiteY16" fmla="*/ 0 h 430887"/>
                  <a:gd name="connsiteX17" fmla="*/ 8588376 w 8588376"/>
                  <a:gd name="connsiteY17" fmla="*/ 430887 h 430887"/>
                  <a:gd name="connsiteX18" fmla="*/ 7844050 w 8588376"/>
                  <a:gd name="connsiteY18" fmla="*/ 430887 h 430887"/>
                  <a:gd name="connsiteX19" fmla="*/ 7529143 w 8588376"/>
                  <a:gd name="connsiteY19" fmla="*/ 430887 h 430887"/>
                  <a:gd name="connsiteX20" fmla="*/ 7128352 w 8588376"/>
                  <a:gd name="connsiteY20" fmla="*/ 430887 h 430887"/>
                  <a:gd name="connsiteX21" fmla="*/ 6641677 w 8588376"/>
                  <a:gd name="connsiteY21" fmla="*/ 430887 h 430887"/>
                  <a:gd name="connsiteX22" fmla="*/ 5983235 w 8588376"/>
                  <a:gd name="connsiteY22" fmla="*/ 430887 h 430887"/>
                  <a:gd name="connsiteX23" fmla="*/ 5582444 w 8588376"/>
                  <a:gd name="connsiteY23" fmla="*/ 430887 h 430887"/>
                  <a:gd name="connsiteX24" fmla="*/ 5095770 w 8588376"/>
                  <a:gd name="connsiteY24" fmla="*/ 430887 h 430887"/>
                  <a:gd name="connsiteX25" fmla="*/ 4609095 w 8588376"/>
                  <a:gd name="connsiteY25" fmla="*/ 430887 h 430887"/>
                  <a:gd name="connsiteX26" fmla="*/ 3950653 w 8588376"/>
                  <a:gd name="connsiteY26" fmla="*/ 430887 h 430887"/>
                  <a:gd name="connsiteX27" fmla="*/ 3378095 w 8588376"/>
                  <a:gd name="connsiteY27" fmla="*/ 430887 h 430887"/>
                  <a:gd name="connsiteX28" fmla="*/ 2719652 w 8588376"/>
                  <a:gd name="connsiteY28" fmla="*/ 430887 h 430887"/>
                  <a:gd name="connsiteX29" fmla="*/ 1975326 w 8588376"/>
                  <a:gd name="connsiteY29" fmla="*/ 430887 h 430887"/>
                  <a:gd name="connsiteX30" fmla="*/ 1316884 w 8588376"/>
                  <a:gd name="connsiteY30" fmla="*/ 430887 h 430887"/>
                  <a:gd name="connsiteX31" fmla="*/ 572558 w 8588376"/>
                  <a:gd name="connsiteY31" fmla="*/ 430887 h 430887"/>
                  <a:gd name="connsiteX32" fmla="*/ 0 w 8588376"/>
                  <a:gd name="connsiteY32" fmla="*/ 430887 h 430887"/>
                  <a:gd name="connsiteX33" fmla="*/ 0 w 8588376"/>
                  <a:gd name="connsiteY33"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88376" h="430887" fill="none" extrusionOk="0">
                    <a:moveTo>
                      <a:pt x="0" y="0"/>
                    </a:moveTo>
                    <a:cubicBezTo>
                      <a:pt x="164859" y="-24157"/>
                      <a:pt x="508641" y="75721"/>
                      <a:pt x="744326" y="0"/>
                    </a:cubicBezTo>
                    <a:cubicBezTo>
                      <a:pt x="980011" y="-75721"/>
                      <a:pt x="1037245" y="584"/>
                      <a:pt x="1231001" y="0"/>
                    </a:cubicBezTo>
                    <a:cubicBezTo>
                      <a:pt x="1424758" y="-584"/>
                      <a:pt x="1641753" y="19839"/>
                      <a:pt x="1975326" y="0"/>
                    </a:cubicBezTo>
                    <a:cubicBezTo>
                      <a:pt x="2308900" y="-19839"/>
                      <a:pt x="2496018" y="72135"/>
                      <a:pt x="2633769" y="0"/>
                    </a:cubicBezTo>
                    <a:cubicBezTo>
                      <a:pt x="2771520" y="-72135"/>
                      <a:pt x="3006485" y="47388"/>
                      <a:pt x="3378095" y="0"/>
                    </a:cubicBezTo>
                    <a:cubicBezTo>
                      <a:pt x="3749705" y="-47388"/>
                      <a:pt x="3583779" y="33535"/>
                      <a:pt x="3778885" y="0"/>
                    </a:cubicBezTo>
                    <a:cubicBezTo>
                      <a:pt x="3973991" y="-33535"/>
                      <a:pt x="4286385" y="35843"/>
                      <a:pt x="4437328" y="0"/>
                    </a:cubicBezTo>
                    <a:cubicBezTo>
                      <a:pt x="4588271" y="-35843"/>
                      <a:pt x="4684264" y="17220"/>
                      <a:pt x="4752235" y="0"/>
                    </a:cubicBezTo>
                    <a:cubicBezTo>
                      <a:pt x="4820206" y="-17220"/>
                      <a:pt x="5115529" y="10175"/>
                      <a:pt x="5238909" y="0"/>
                    </a:cubicBezTo>
                    <a:cubicBezTo>
                      <a:pt x="5362289" y="-10175"/>
                      <a:pt x="5668299" y="62786"/>
                      <a:pt x="5811468" y="0"/>
                    </a:cubicBezTo>
                    <a:cubicBezTo>
                      <a:pt x="5954637" y="-62786"/>
                      <a:pt x="6093396" y="10115"/>
                      <a:pt x="6212259" y="0"/>
                    </a:cubicBezTo>
                    <a:cubicBezTo>
                      <a:pt x="6331122" y="-10115"/>
                      <a:pt x="6423451" y="2593"/>
                      <a:pt x="6613050" y="0"/>
                    </a:cubicBezTo>
                    <a:cubicBezTo>
                      <a:pt x="6802649" y="-2593"/>
                      <a:pt x="6868756" y="27502"/>
                      <a:pt x="7013840" y="0"/>
                    </a:cubicBezTo>
                    <a:cubicBezTo>
                      <a:pt x="7158924" y="-27502"/>
                      <a:pt x="7408997" y="20259"/>
                      <a:pt x="7672283" y="0"/>
                    </a:cubicBezTo>
                    <a:cubicBezTo>
                      <a:pt x="7935569" y="-20259"/>
                      <a:pt x="7877122" y="34386"/>
                      <a:pt x="8073073" y="0"/>
                    </a:cubicBezTo>
                    <a:cubicBezTo>
                      <a:pt x="8269024" y="-34386"/>
                      <a:pt x="8470071" y="27699"/>
                      <a:pt x="8588376" y="0"/>
                    </a:cubicBezTo>
                    <a:cubicBezTo>
                      <a:pt x="8628863" y="91824"/>
                      <a:pt x="8540405" y="302657"/>
                      <a:pt x="8588376" y="430887"/>
                    </a:cubicBezTo>
                    <a:cubicBezTo>
                      <a:pt x="8413891" y="489890"/>
                      <a:pt x="8183886" y="365663"/>
                      <a:pt x="7844050" y="430887"/>
                    </a:cubicBezTo>
                    <a:cubicBezTo>
                      <a:pt x="7504214" y="496111"/>
                      <a:pt x="7610893" y="403267"/>
                      <a:pt x="7529143" y="430887"/>
                    </a:cubicBezTo>
                    <a:cubicBezTo>
                      <a:pt x="7447393" y="458507"/>
                      <a:pt x="7293998" y="384062"/>
                      <a:pt x="7128352" y="430887"/>
                    </a:cubicBezTo>
                    <a:cubicBezTo>
                      <a:pt x="6962706" y="477712"/>
                      <a:pt x="6773467" y="406585"/>
                      <a:pt x="6641677" y="430887"/>
                    </a:cubicBezTo>
                    <a:cubicBezTo>
                      <a:pt x="6509887" y="455189"/>
                      <a:pt x="6308725" y="359067"/>
                      <a:pt x="5983235" y="430887"/>
                    </a:cubicBezTo>
                    <a:cubicBezTo>
                      <a:pt x="5657745" y="502707"/>
                      <a:pt x="5743138" y="395774"/>
                      <a:pt x="5582444" y="430887"/>
                    </a:cubicBezTo>
                    <a:cubicBezTo>
                      <a:pt x="5421750" y="466000"/>
                      <a:pt x="5326381" y="423449"/>
                      <a:pt x="5095770" y="430887"/>
                    </a:cubicBezTo>
                    <a:cubicBezTo>
                      <a:pt x="4865159" y="438325"/>
                      <a:pt x="4724705" y="410446"/>
                      <a:pt x="4609095" y="430887"/>
                    </a:cubicBezTo>
                    <a:cubicBezTo>
                      <a:pt x="4493485" y="451328"/>
                      <a:pt x="4085611" y="426554"/>
                      <a:pt x="3950653" y="430887"/>
                    </a:cubicBezTo>
                    <a:cubicBezTo>
                      <a:pt x="3815695" y="435220"/>
                      <a:pt x="3509358" y="406785"/>
                      <a:pt x="3378095" y="430887"/>
                    </a:cubicBezTo>
                    <a:cubicBezTo>
                      <a:pt x="3246832" y="454989"/>
                      <a:pt x="2923815" y="419254"/>
                      <a:pt x="2719652" y="430887"/>
                    </a:cubicBezTo>
                    <a:cubicBezTo>
                      <a:pt x="2515489" y="442520"/>
                      <a:pt x="2159823" y="377639"/>
                      <a:pt x="1975326" y="430887"/>
                    </a:cubicBezTo>
                    <a:cubicBezTo>
                      <a:pt x="1790829" y="484135"/>
                      <a:pt x="1511230" y="376497"/>
                      <a:pt x="1316884" y="430887"/>
                    </a:cubicBezTo>
                    <a:cubicBezTo>
                      <a:pt x="1122538" y="485277"/>
                      <a:pt x="806697" y="379299"/>
                      <a:pt x="572558" y="430887"/>
                    </a:cubicBezTo>
                    <a:cubicBezTo>
                      <a:pt x="338419" y="482475"/>
                      <a:pt x="229577" y="413975"/>
                      <a:pt x="0" y="430887"/>
                    </a:cubicBezTo>
                    <a:cubicBezTo>
                      <a:pt x="-31817" y="234746"/>
                      <a:pt x="26258" y="208940"/>
                      <a:pt x="0" y="0"/>
                    </a:cubicBezTo>
                    <a:close/>
                  </a:path>
                  <a:path w="8588376" h="430887" stroke="0" extrusionOk="0">
                    <a:moveTo>
                      <a:pt x="0" y="0"/>
                    </a:moveTo>
                    <a:cubicBezTo>
                      <a:pt x="330595" y="-75906"/>
                      <a:pt x="504463" y="52100"/>
                      <a:pt x="744326" y="0"/>
                    </a:cubicBezTo>
                    <a:cubicBezTo>
                      <a:pt x="984189" y="-52100"/>
                      <a:pt x="1040011" y="58234"/>
                      <a:pt x="1231001" y="0"/>
                    </a:cubicBezTo>
                    <a:cubicBezTo>
                      <a:pt x="1421992" y="-58234"/>
                      <a:pt x="1453043" y="8145"/>
                      <a:pt x="1545908" y="0"/>
                    </a:cubicBezTo>
                    <a:cubicBezTo>
                      <a:pt x="1638773" y="-8145"/>
                      <a:pt x="1822181" y="11134"/>
                      <a:pt x="1946699" y="0"/>
                    </a:cubicBezTo>
                    <a:cubicBezTo>
                      <a:pt x="2071217" y="-11134"/>
                      <a:pt x="2394551" y="26870"/>
                      <a:pt x="2519257" y="0"/>
                    </a:cubicBezTo>
                    <a:cubicBezTo>
                      <a:pt x="2643963" y="-26870"/>
                      <a:pt x="2684420" y="14783"/>
                      <a:pt x="2834164" y="0"/>
                    </a:cubicBezTo>
                    <a:cubicBezTo>
                      <a:pt x="2983908" y="-14783"/>
                      <a:pt x="3107815" y="47242"/>
                      <a:pt x="3234955" y="0"/>
                    </a:cubicBezTo>
                    <a:cubicBezTo>
                      <a:pt x="3362095" y="-47242"/>
                      <a:pt x="3672663" y="13844"/>
                      <a:pt x="3893397" y="0"/>
                    </a:cubicBezTo>
                    <a:cubicBezTo>
                      <a:pt x="4114131" y="-13844"/>
                      <a:pt x="4147182" y="10785"/>
                      <a:pt x="4380072" y="0"/>
                    </a:cubicBezTo>
                    <a:cubicBezTo>
                      <a:pt x="4612963" y="-10785"/>
                      <a:pt x="4755581" y="586"/>
                      <a:pt x="4866746" y="0"/>
                    </a:cubicBezTo>
                    <a:cubicBezTo>
                      <a:pt x="4977911" y="-586"/>
                      <a:pt x="5381904" y="5531"/>
                      <a:pt x="5611072" y="0"/>
                    </a:cubicBezTo>
                    <a:cubicBezTo>
                      <a:pt x="5840240" y="-5531"/>
                      <a:pt x="5960722" y="8983"/>
                      <a:pt x="6269514" y="0"/>
                    </a:cubicBezTo>
                    <a:cubicBezTo>
                      <a:pt x="6578306" y="-8983"/>
                      <a:pt x="6558273" y="7688"/>
                      <a:pt x="6842073" y="0"/>
                    </a:cubicBezTo>
                    <a:cubicBezTo>
                      <a:pt x="7125873" y="-7688"/>
                      <a:pt x="7110206" y="20981"/>
                      <a:pt x="7242864" y="0"/>
                    </a:cubicBezTo>
                    <a:cubicBezTo>
                      <a:pt x="7375522" y="-20981"/>
                      <a:pt x="7472478" y="6821"/>
                      <a:pt x="7557771" y="0"/>
                    </a:cubicBezTo>
                    <a:cubicBezTo>
                      <a:pt x="7643064" y="-6821"/>
                      <a:pt x="7870439" y="34284"/>
                      <a:pt x="8044446" y="0"/>
                    </a:cubicBezTo>
                    <a:cubicBezTo>
                      <a:pt x="8218453" y="-34284"/>
                      <a:pt x="8439382" y="58013"/>
                      <a:pt x="8588376" y="0"/>
                    </a:cubicBezTo>
                    <a:cubicBezTo>
                      <a:pt x="8593408" y="186835"/>
                      <a:pt x="8579984" y="255305"/>
                      <a:pt x="8588376" y="430887"/>
                    </a:cubicBezTo>
                    <a:cubicBezTo>
                      <a:pt x="8385917" y="431958"/>
                      <a:pt x="8277031" y="395091"/>
                      <a:pt x="8101701" y="430887"/>
                    </a:cubicBezTo>
                    <a:cubicBezTo>
                      <a:pt x="7926372" y="466683"/>
                      <a:pt x="7715895" y="376278"/>
                      <a:pt x="7357375" y="430887"/>
                    </a:cubicBezTo>
                    <a:cubicBezTo>
                      <a:pt x="6998855" y="485496"/>
                      <a:pt x="7168446" y="416554"/>
                      <a:pt x="7042468" y="430887"/>
                    </a:cubicBezTo>
                    <a:cubicBezTo>
                      <a:pt x="6916490" y="445220"/>
                      <a:pt x="6461680" y="396999"/>
                      <a:pt x="6298142" y="430887"/>
                    </a:cubicBezTo>
                    <a:cubicBezTo>
                      <a:pt x="6134604" y="464775"/>
                      <a:pt x="5869396" y="364209"/>
                      <a:pt x="5725584" y="430887"/>
                    </a:cubicBezTo>
                    <a:cubicBezTo>
                      <a:pt x="5581772" y="497565"/>
                      <a:pt x="5500281" y="404409"/>
                      <a:pt x="5324793" y="430887"/>
                    </a:cubicBezTo>
                    <a:cubicBezTo>
                      <a:pt x="5149305" y="457365"/>
                      <a:pt x="5033810" y="396092"/>
                      <a:pt x="4752235" y="430887"/>
                    </a:cubicBezTo>
                    <a:cubicBezTo>
                      <a:pt x="4470660" y="465682"/>
                      <a:pt x="4543734" y="425146"/>
                      <a:pt x="4351444" y="430887"/>
                    </a:cubicBezTo>
                    <a:cubicBezTo>
                      <a:pt x="4159154" y="436628"/>
                      <a:pt x="3970125" y="389108"/>
                      <a:pt x="3778885" y="430887"/>
                    </a:cubicBezTo>
                    <a:cubicBezTo>
                      <a:pt x="3587645" y="472666"/>
                      <a:pt x="3299477" y="382943"/>
                      <a:pt x="3120443" y="430887"/>
                    </a:cubicBezTo>
                    <a:cubicBezTo>
                      <a:pt x="2941409" y="478831"/>
                      <a:pt x="2822401" y="420445"/>
                      <a:pt x="2547885" y="430887"/>
                    </a:cubicBezTo>
                    <a:cubicBezTo>
                      <a:pt x="2273369" y="441329"/>
                      <a:pt x="2015822" y="381774"/>
                      <a:pt x="1803559" y="430887"/>
                    </a:cubicBezTo>
                    <a:cubicBezTo>
                      <a:pt x="1591296" y="480000"/>
                      <a:pt x="1564507" y="426865"/>
                      <a:pt x="1488652" y="430887"/>
                    </a:cubicBezTo>
                    <a:cubicBezTo>
                      <a:pt x="1412797" y="434909"/>
                      <a:pt x="1126054" y="429633"/>
                      <a:pt x="916093" y="430887"/>
                    </a:cubicBezTo>
                    <a:cubicBezTo>
                      <a:pt x="706132" y="432141"/>
                      <a:pt x="411356" y="354762"/>
                      <a:pt x="0" y="430887"/>
                    </a:cubicBezTo>
                    <a:cubicBezTo>
                      <a:pt x="-11634" y="308431"/>
                      <a:pt x="26091" y="86796"/>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prstGeom prst="rect">
                        <a:avLst/>
                      </a:pr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solidFill>
                      <a:schemeClr val="bg1"/>
                    </a:solidFill>
                    <a:effectLst>
                      <a:outerShdw blurRad="38100" dist="38100" dir="2700000" algn="tl">
                        <a:srgbClr val="000000">
                          <a:alpha val="43137"/>
                        </a:srgbClr>
                      </a:outerShdw>
                    </a:effectLst>
                  </a:rPr>
                  <a:t>Εισαγωγή</a:t>
                </a:r>
                <a:endParaRPr lang="el-GR" sz="3200" b="1"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EDF4302F-9D9F-5BA7-6175-59ED084810BE}"/>
                  </a:ext>
                </a:extLst>
              </p:cNvPr>
              <p:cNvSpPr txBox="1"/>
              <p:nvPr/>
            </p:nvSpPr>
            <p:spPr>
              <a:xfrm>
                <a:off x="1784956" y="5725653"/>
                <a:ext cx="8610322" cy="430887"/>
              </a:xfrm>
              <a:custGeom>
                <a:avLst/>
                <a:gdLst>
                  <a:gd name="connsiteX0" fmla="*/ 0 w 8610322"/>
                  <a:gd name="connsiteY0" fmla="*/ 0 h 430887"/>
                  <a:gd name="connsiteX1" fmla="*/ 746228 w 8610322"/>
                  <a:gd name="connsiteY1" fmla="*/ 0 h 430887"/>
                  <a:gd name="connsiteX2" fmla="*/ 1234146 w 8610322"/>
                  <a:gd name="connsiteY2" fmla="*/ 0 h 430887"/>
                  <a:gd name="connsiteX3" fmla="*/ 1980374 w 8610322"/>
                  <a:gd name="connsiteY3" fmla="*/ 0 h 430887"/>
                  <a:gd name="connsiteX4" fmla="*/ 2640499 w 8610322"/>
                  <a:gd name="connsiteY4" fmla="*/ 0 h 430887"/>
                  <a:gd name="connsiteX5" fmla="*/ 3386727 w 8610322"/>
                  <a:gd name="connsiteY5" fmla="*/ 0 h 430887"/>
                  <a:gd name="connsiteX6" fmla="*/ 3788542 w 8610322"/>
                  <a:gd name="connsiteY6" fmla="*/ 0 h 430887"/>
                  <a:gd name="connsiteX7" fmla="*/ 4448666 w 8610322"/>
                  <a:gd name="connsiteY7" fmla="*/ 0 h 430887"/>
                  <a:gd name="connsiteX8" fmla="*/ 4764378 w 8610322"/>
                  <a:gd name="connsiteY8" fmla="*/ 0 h 430887"/>
                  <a:gd name="connsiteX9" fmla="*/ 5252296 w 8610322"/>
                  <a:gd name="connsiteY9" fmla="*/ 0 h 430887"/>
                  <a:gd name="connsiteX10" fmla="*/ 5826318 w 8610322"/>
                  <a:gd name="connsiteY10" fmla="*/ 0 h 430887"/>
                  <a:gd name="connsiteX11" fmla="*/ 6228133 w 8610322"/>
                  <a:gd name="connsiteY11" fmla="*/ 0 h 430887"/>
                  <a:gd name="connsiteX12" fmla="*/ 6629948 w 8610322"/>
                  <a:gd name="connsiteY12" fmla="*/ 0 h 430887"/>
                  <a:gd name="connsiteX13" fmla="*/ 7031763 w 8610322"/>
                  <a:gd name="connsiteY13" fmla="*/ 0 h 430887"/>
                  <a:gd name="connsiteX14" fmla="*/ 7691888 w 8610322"/>
                  <a:gd name="connsiteY14" fmla="*/ 0 h 430887"/>
                  <a:gd name="connsiteX15" fmla="*/ 8093703 w 8610322"/>
                  <a:gd name="connsiteY15" fmla="*/ 0 h 430887"/>
                  <a:gd name="connsiteX16" fmla="*/ 8610322 w 8610322"/>
                  <a:gd name="connsiteY16" fmla="*/ 0 h 430887"/>
                  <a:gd name="connsiteX17" fmla="*/ 8610322 w 8610322"/>
                  <a:gd name="connsiteY17" fmla="*/ 430887 h 430887"/>
                  <a:gd name="connsiteX18" fmla="*/ 7864094 w 8610322"/>
                  <a:gd name="connsiteY18" fmla="*/ 430887 h 430887"/>
                  <a:gd name="connsiteX19" fmla="*/ 7548382 w 8610322"/>
                  <a:gd name="connsiteY19" fmla="*/ 430887 h 430887"/>
                  <a:gd name="connsiteX20" fmla="*/ 7146567 w 8610322"/>
                  <a:gd name="connsiteY20" fmla="*/ 430887 h 430887"/>
                  <a:gd name="connsiteX21" fmla="*/ 6658649 w 8610322"/>
                  <a:gd name="connsiteY21" fmla="*/ 430887 h 430887"/>
                  <a:gd name="connsiteX22" fmla="*/ 5998524 w 8610322"/>
                  <a:gd name="connsiteY22" fmla="*/ 430887 h 430887"/>
                  <a:gd name="connsiteX23" fmla="*/ 5596709 w 8610322"/>
                  <a:gd name="connsiteY23" fmla="*/ 430887 h 430887"/>
                  <a:gd name="connsiteX24" fmla="*/ 5108791 w 8610322"/>
                  <a:gd name="connsiteY24" fmla="*/ 430887 h 430887"/>
                  <a:gd name="connsiteX25" fmla="*/ 4620873 w 8610322"/>
                  <a:gd name="connsiteY25" fmla="*/ 430887 h 430887"/>
                  <a:gd name="connsiteX26" fmla="*/ 3960748 w 8610322"/>
                  <a:gd name="connsiteY26" fmla="*/ 430887 h 430887"/>
                  <a:gd name="connsiteX27" fmla="*/ 3386727 w 8610322"/>
                  <a:gd name="connsiteY27" fmla="*/ 430887 h 430887"/>
                  <a:gd name="connsiteX28" fmla="*/ 2726602 w 8610322"/>
                  <a:gd name="connsiteY28" fmla="*/ 430887 h 430887"/>
                  <a:gd name="connsiteX29" fmla="*/ 1980374 w 8610322"/>
                  <a:gd name="connsiteY29" fmla="*/ 430887 h 430887"/>
                  <a:gd name="connsiteX30" fmla="*/ 1320249 w 8610322"/>
                  <a:gd name="connsiteY30" fmla="*/ 430887 h 430887"/>
                  <a:gd name="connsiteX31" fmla="*/ 574021 w 8610322"/>
                  <a:gd name="connsiteY31" fmla="*/ 430887 h 430887"/>
                  <a:gd name="connsiteX32" fmla="*/ 0 w 8610322"/>
                  <a:gd name="connsiteY32" fmla="*/ 430887 h 430887"/>
                  <a:gd name="connsiteX33" fmla="*/ 0 w 8610322"/>
                  <a:gd name="connsiteY33"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10322" h="430887" fill="none" extrusionOk="0">
                    <a:moveTo>
                      <a:pt x="0" y="0"/>
                    </a:moveTo>
                    <a:cubicBezTo>
                      <a:pt x="163722" y="-6244"/>
                      <a:pt x="480927" y="17569"/>
                      <a:pt x="746228" y="0"/>
                    </a:cubicBezTo>
                    <a:cubicBezTo>
                      <a:pt x="1011529" y="-17569"/>
                      <a:pt x="1047689" y="13100"/>
                      <a:pt x="1234146" y="0"/>
                    </a:cubicBezTo>
                    <a:cubicBezTo>
                      <a:pt x="1420603" y="-13100"/>
                      <a:pt x="1753561" y="65922"/>
                      <a:pt x="1980374" y="0"/>
                    </a:cubicBezTo>
                    <a:cubicBezTo>
                      <a:pt x="2207187" y="-65922"/>
                      <a:pt x="2483030" y="4720"/>
                      <a:pt x="2640499" y="0"/>
                    </a:cubicBezTo>
                    <a:cubicBezTo>
                      <a:pt x="2797968" y="-4720"/>
                      <a:pt x="3069512" y="73357"/>
                      <a:pt x="3386727" y="0"/>
                    </a:cubicBezTo>
                    <a:cubicBezTo>
                      <a:pt x="3703942" y="-73357"/>
                      <a:pt x="3636282" y="21221"/>
                      <a:pt x="3788542" y="0"/>
                    </a:cubicBezTo>
                    <a:cubicBezTo>
                      <a:pt x="3940803" y="-21221"/>
                      <a:pt x="4131714" y="44094"/>
                      <a:pt x="4448666" y="0"/>
                    </a:cubicBezTo>
                    <a:cubicBezTo>
                      <a:pt x="4765618" y="-44094"/>
                      <a:pt x="4689806" y="20538"/>
                      <a:pt x="4764378" y="0"/>
                    </a:cubicBezTo>
                    <a:cubicBezTo>
                      <a:pt x="4838950" y="-20538"/>
                      <a:pt x="5024568" y="14367"/>
                      <a:pt x="5252296" y="0"/>
                    </a:cubicBezTo>
                    <a:cubicBezTo>
                      <a:pt x="5480024" y="-14367"/>
                      <a:pt x="5660071" y="6940"/>
                      <a:pt x="5826318" y="0"/>
                    </a:cubicBezTo>
                    <a:cubicBezTo>
                      <a:pt x="5992565" y="-6940"/>
                      <a:pt x="6118234" y="44171"/>
                      <a:pt x="6228133" y="0"/>
                    </a:cubicBezTo>
                    <a:cubicBezTo>
                      <a:pt x="6338032" y="-44171"/>
                      <a:pt x="6506317" y="1256"/>
                      <a:pt x="6629948" y="0"/>
                    </a:cubicBezTo>
                    <a:cubicBezTo>
                      <a:pt x="6753580" y="-1256"/>
                      <a:pt x="6847713" y="33583"/>
                      <a:pt x="7031763" y="0"/>
                    </a:cubicBezTo>
                    <a:cubicBezTo>
                      <a:pt x="7215813" y="-33583"/>
                      <a:pt x="7523559" y="43277"/>
                      <a:pt x="7691888" y="0"/>
                    </a:cubicBezTo>
                    <a:cubicBezTo>
                      <a:pt x="7860218" y="-43277"/>
                      <a:pt x="7980523" y="18680"/>
                      <a:pt x="8093703" y="0"/>
                    </a:cubicBezTo>
                    <a:cubicBezTo>
                      <a:pt x="8206883" y="-18680"/>
                      <a:pt x="8358588" y="37004"/>
                      <a:pt x="8610322" y="0"/>
                    </a:cubicBezTo>
                    <a:cubicBezTo>
                      <a:pt x="8650809" y="91824"/>
                      <a:pt x="8562351" y="302657"/>
                      <a:pt x="8610322" y="430887"/>
                    </a:cubicBezTo>
                    <a:cubicBezTo>
                      <a:pt x="8456497" y="435090"/>
                      <a:pt x="8158408" y="420535"/>
                      <a:pt x="7864094" y="430887"/>
                    </a:cubicBezTo>
                    <a:cubicBezTo>
                      <a:pt x="7569780" y="441239"/>
                      <a:pt x="7653973" y="412441"/>
                      <a:pt x="7548382" y="430887"/>
                    </a:cubicBezTo>
                    <a:cubicBezTo>
                      <a:pt x="7442791" y="449333"/>
                      <a:pt x="7314430" y="402234"/>
                      <a:pt x="7146567" y="430887"/>
                    </a:cubicBezTo>
                    <a:cubicBezTo>
                      <a:pt x="6978704" y="459540"/>
                      <a:pt x="6804678" y="395891"/>
                      <a:pt x="6658649" y="430887"/>
                    </a:cubicBezTo>
                    <a:cubicBezTo>
                      <a:pt x="6512620" y="465883"/>
                      <a:pt x="6310301" y="385797"/>
                      <a:pt x="5998524" y="430887"/>
                    </a:cubicBezTo>
                    <a:cubicBezTo>
                      <a:pt x="5686748" y="475977"/>
                      <a:pt x="5748443" y="392354"/>
                      <a:pt x="5596709" y="430887"/>
                    </a:cubicBezTo>
                    <a:cubicBezTo>
                      <a:pt x="5444975" y="469420"/>
                      <a:pt x="5241233" y="425299"/>
                      <a:pt x="5108791" y="430887"/>
                    </a:cubicBezTo>
                    <a:cubicBezTo>
                      <a:pt x="4976349" y="436475"/>
                      <a:pt x="4864757" y="387419"/>
                      <a:pt x="4620873" y="430887"/>
                    </a:cubicBezTo>
                    <a:cubicBezTo>
                      <a:pt x="4376989" y="474355"/>
                      <a:pt x="4257394" y="429263"/>
                      <a:pt x="3960748" y="430887"/>
                    </a:cubicBezTo>
                    <a:cubicBezTo>
                      <a:pt x="3664103" y="432511"/>
                      <a:pt x="3654915" y="419074"/>
                      <a:pt x="3386727" y="430887"/>
                    </a:cubicBezTo>
                    <a:cubicBezTo>
                      <a:pt x="3118539" y="442700"/>
                      <a:pt x="2995053" y="396416"/>
                      <a:pt x="2726602" y="430887"/>
                    </a:cubicBezTo>
                    <a:cubicBezTo>
                      <a:pt x="2458152" y="465358"/>
                      <a:pt x="2195944" y="372620"/>
                      <a:pt x="1980374" y="430887"/>
                    </a:cubicBezTo>
                    <a:cubicBezTo>
                      <a:pt x="1764804" y="489154"/>
                      <a:pt x="1567661" y="391869"/>
                      <a:pt x="1320249" y="430887"/>
                    </a:cubicBezTo>
                    <a:cubicBezTo>
                      <a:pt x="1072837" y="469905"/>
                      <a:pt x="931464" y="400403"/>
                      <a:pt x="574021" y="430887"/>
                    </a:cubicBezTo>
                    <a:cubicBezTo>
                      <a:pt x="216578" y="461371"/>
                      <a:pt x="163156" y="403613"/>
                      <a:pt x="0" y="430887"/>
                    </a:cubicBezTo>
                    <a:cubicBezTo>
                      <a:pt x="-31817" y="234746"/>
                      <a:pt x="26258" y="208940"/>
                      <a:pt x="0" y="0"/>
                    </a:cubicBezTo>
                    <a:close/>
                  </a:path>
                  <a:path w="8610322" h="430887" stroke="0" extrusionOk="0">
                    <a:moveTo>
                      <a:pt x="0" y="0"/>
                    </a:moveTo>
                    <a:cubicBezTo>
                      <a:pt x="184427" y="-79096"/>
                      <a:pt x="384761" y="36623"/>
                      <a:pt x="746228" y="0"/>
                    </a:cubicBezTo>
                    <a:cubicBezTo>
                      <a:pt x="1107695" y="-36623"/>
                      <a:pt x="1089174" y="34778"/>
                      <a:pt x="1234146" y="0"/>
                    </a:cubicBezTo>
                    <a:cubicBezTo>
                      <a:pt x="1379118" y="-34778"/>
                      <a:pt x="1467911" y="36066"/>
                      <a:pt x="1549858" y="0"/>
                    </a:cubicBezTo>
                    <a:cubicBezTo>
                      <a:pt x="1631805" y="-36066"/>
                      <a:pt x="1830459" y="2678"/>
                      <a:pt x="1951673" y="0"/>
                    </a:cubicBezTo>
                    <a:cubicBezTo>
                      <a:pt x="2072887" y="-2678"/>
                      <a:pt x="2355587" y="4174"/>
                      <a:pt x="2525694" y="0"/>
                    </a:cubicBezTo>
                    <a:cubicBezTo>
                      <a:pt x="2695801" y="-4174"/>
                      <a:pt x="2692187" y="34773"/>
                      <a:pt x="2841406" y="0"/>
                    </a:cubicBezTo>
                    <a:cubicBezTo>
                      <a:pt x="2990625" y="-34773"/>
                      <a:pt x="3145622" y="41885"/>
                      <a:pt x="3243221" y="0"/>
                    </a:cubicBezTo>
                    <a:cubicBezTo>
                      <a:pt x="3340820" y="-41885"/>
                      <a:pt x="3595445" y="48352"/>
                      <a:pt x="3903346" y="0"/>
                    </a:cubicBezTo>
                    <a:cubicBezTo>
                      <a:pt x="4211248" y="-48352"/>
                      <a:pt x="4210453" y="4199"/>
                      <a:pt x="4391264" y="0"/>
                    </a:cubicBezTo>
                    <a:cubicBezTo>
                      <a:pt x="4572075" y="-4199"/>
                      <a:pt x="4726067" y="2632"/>
                      <a:pt x="4879182" y="0"/>
                    </a:cubicBezTo>
                    <a:cubicBezTo>
                      <a:pt x="5032297" y="-2632"/>
                      <a:pt x="5335450" y="61886"/>
                      <a:pt x="5625410" y="0"/>
                    </a:cubicBezTo>
                    <a:cubicBezTo>
                      <a:pt x="5915370" y="-61886"/>
                      <a:pt x="6050540" y="1533"/>
                      <a:pt x="6285535" y="0"/>
                    </a:cubicBezTo>
                    <a:cubicBezTo>
                      <a:pt x="6520530" y="-1533"/>
                      <a:pt x="6716886" y="20851"/>
                      <a:pt x="6859557" y="0"/>
                    </a:cubicBezTo>
                    <a:cubicBezTo>
                      <a:pt x="7002228" y="-20851"/>
                      <a:pt x="7156720" y="45340"/>
                      <a:pt x="7261372" y="0"/>
                    </a:cubicBezTo>
                    <a:cubicBezTo>
                      <a:pt x="7366024" y="-45340"/>
                      <a:pt x="7486271" y="13486"/>
                      <a:pt x="7577083" y="0"/>
                    </a:cubicBezTo>
                    <a:cubicBezTo>
                      <a:pt x="7667895" y="-13486"/>
                      <a:pt x="7897183" y="8799"/>
                      <a:pt x="8065002" y="0"/>
                    </a:cubicBezTo>
                    <a:cubicBezTo>
                      <a:pt x="8232821" y="-8799"/>
                      <a:pt x="8385055" y="48024"/>
                      <a:pt x="8610322" y="0"/>
                    </a:cubicBezTo>
                    <a:cubicBezTo>
                      <a:pt x="8615354" y="186835"/>
                      <a:pt x="8601930" y="255305"/>
                      <a:pt x="8610322" y="430887"/>
                    </a:cubicBezTo>
                    <a:cubicBezTo>
                      <a:pt x="8474006" y="443514"/>
                      <a:pt x="8321170" y="419706"/>
                      <a:pt x="8122404" y="430887"/>
                    </a:cubicBezTo>
                    <a:cubicBezTo>
                      <a:pt x="7923638" y="442068"/>
                      <a:pt x="7557413" y="357809"/>
                      <a:pt x="7376176" y="430887"/>
                    </a:cubicBezTo>
                    <a:cubicBezTo>
                      <a:pt x="7194939" y="503965"/>
                      <a:pt x="7155936" y="423124"/>
                      <a:pt x="7060464" y="430887"/>
                    </a:cubicBezTo>
                    <a:cubicBezTo>
                      <a:pt x="6964992" y="438650"/>
                      <a:pt x="6641468" y="420865"/>
                      <a:pt x="6314236" y="430887"/>
                    </a:cubicBezTo>
                    <a:cubicBezTo>
                      <a:pt x="5987004" y="440909"/>
                      <a:pt x="5965931" y="392909"/>
                      <a:pt x="5740215" y="430887"/>
                    </a:cubicBezTo>
                    <a:cubicBezTo>
                      <a:pt x="5514499" y="468865"/>
                      <a:pt x="5444166" y="425738"/>
                      <a:pt x="5338400" y="430887"/>
                    </a:cubicBezTo>
                    <a:cubicBezTo>
                      <a:pt x="5232635" y="436036"/>
                      <a:pt x="5000802" y="420211"/>
                      <a:pt x="4764378" y="430887"/>
                    </a:cubicBezTo>
                    <a:cubicBezTo>
                      <a:pt x="4527954" y="441563"/>
                      <a:pt x="4448214" y="400628"/>
                      <a:pt x="4362563" y="430887"/>
                    </a:cubicBezTo>
                    <a:cubicBezTo>
                      <a:pt x="4276913" y="461146"/>
                      <a:pt x="3977590" y="420531"/>
                      <a:pt x="3788542" y="430887"/>
                    </a:cubicBezTo>
                    <a:cubicBezTo>
                      <a:pt x="3599494" y="441243"/>
                      <a:pt x="3320444" y="418806"/>
                      <a:pt x="3128417" y="430887"/>
                    </a:cubicBezTo>
                    <a:cubicBezTo>
                      <a:pt x="2936390" y="442968"/>
                      <a:pt x="2719711" y="370110"/>
                      <a:pt x="2554396" y="430887"/>
                    </a:cubicBezTo>
                    <a:cubicBezTo>
                      <a:pt x="2389081" y="491664"/>
                      <a:pt x="2022269" y="342865"/>
                      <a:pt x="1808168" y="430887"/>
                    </a:cubicBezTo>
                    <a:cubicBezTo>
                      <a:pt x="1594067" y="518909"/>
                      <a:pt x="1584382" y="423561"/>
                      <a:pt x="1492456" y="430887"/>
                    </a:cubicBezTo>
                    <a:cubicBezTo>
                      <a:pt x="1400530" y="438213"/>
                      <a:pt x="1199490" y="381654"/>
                      <a:pt x="918434" y="430887"/>
                    </a:cubicBezTo>
                    <a:cubicBezTo>
                      <a:pt x="637378" y="480120"/>
                      <a:pt x="296215" y="424922"/>
                      <a:pt x="0" y="430887"/>
                    </a:cubicBezTo>
                    <a:cubicBezTo>
                      <a:pt x="-11634" y="308431"/>
                      <a:pt x="26091" y="86796"/>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prstGeom prst="rect">
                        <a:avLst/>
                      </a:pr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solidFill>
                      <a:schemeClr val="bg1"/>
                    </a:solidFill>
                    <a:effectLst>
                      <a:outerShdw blurRad="38100" dist="38100" dir="2700000" algn="tl">
                        <a:srgbClr val="000000">
                          <a:alpha val="43137"/>
                        </a:srgbClr>
                      </a:outerShdw>
                    </a:effectLst>
                  </a:rPr>
                  <a:t>Ερωτήσεις - Συζήτηση</a:t>
                </a:r>
              </a:p>
            </p:txBody>
          </p:sp>
          <p:sp>
            <p:nvSpPr>
              <p:cNvPr id="9" name="TextBox 8">
                <a:extLst>
                  <a:ext uri="{FF2B5EF4-FFF2-40B4-BE49-F238E27FC236}">
                    <a16:creationId xmlns:a16="http://schemas.microsoft.com/office/drawing/2014/main" id="{ACE1EF1B-1F02-D043-B11A-F0CEAB207080}"/>
                  </a:ext>
                </a:extLst>
              </p:cNvPr>
              <p:cNvSpPr txBox="1"/>
              <p:nvPr/>
            </p:nvSpPr>
            <p:spPr>
              <a:xfrm>
                <a:off x="1810116" y="4746537"/>
                <a:ext cx="8610594" cy="763286"/>
              </a:xfrm>
              <a:custGeom>
                <a:avLst/>
                <a:gdLst>
                  <a:gd name="connsiteX0" fmla="*/ 0 w 8610594"/>
                  <a:gd name="connsiteY0" fmla="*/ 0 h 763286"/>
                  <a:gd name="connsiteX1" fmla="*/ 746251 w 8610594"/>
                  <a:gd name="connsiteY1" fmla="*/ 0 h 763286"/>
                  <a:gd name="connsiteX2" fmla="*/ 1492503 w 8610594"/>
                  <a:gd name="connsiteY2" fmla="*/ 0 h 763286"/>
                  <a:gd name="connsiteX3" fmla="*/ 1894331 w 8610594"/>
                  <a:gd name="connsiteY3" fmla="*/ 0 h 763286"/>
                  <a:gd name="connsiteX4" fmla="*/ 2554476 w 8610594"/>
                  <a:gd name="connsiteY4" fmla="*/ 0 h 763286"/>
                  <a:gd name="connsiteX5" fmla="*/ 2870198 w 8610594"/>
                  <a:gd name="connsiteY5" fmla="*/ 0 h 763286"/>
                  <a:gd name="connsiteX6" fmla="*/ 3358132 w 8610594"/>
                  <a:gd name="connsiteY6" fmla="*/ 0 h 763286"/>
                  <a:gd name="connsiteX7" fmla="*/ 3932171 w 8610594"/>
                  <a:gd name="connsiteY7" fmla="*/ 0 h 763286"/>
                  <a:gd name="connsiteX8" fmla="*/ 4333999 w 8610594"/>
                  <a:gd name="connsiteY8" fmla="*/ 0 h 763286"/>
                  <a:gd name="connsiteX9" fmla="*/ 4735827 w 8610594"/>
                  <a:gd name="connsiteY9" fmla="*/ 0 h 763286"/>
                  <a:gd name="connsiteX10" fmla="*/ 5137654 w 8610594"/>
                  <a:gd name="connsiteY10" fmla="*/ 0 h 763286"/>
                  <a:gd name="connsiteX11" fmla="*/ 5797800 w 8610594"/>
                  <a:gd name="connsiteY11" fmla="*/ 0 h 763286"/>
                  <a:gd name="connsiteX12" fmla="*/ 6199628 w 8610594"/>
                  <a:gd name="connsiteY12" fmla="*/ 0 h 763286"/>
                  <a:gd name="connsiteX13" fmla="*/ 6859773 w 8610594"/>
                  <a:gd name="connsiteY13" fmla="*/ 0 h 763286"/>
                  <a:gd name="connsiteX14" fmla="*/ 7175495 w 8610594"/>
                  <a:gd name="connsiteY14" fmla="*/ 0 h 763286"/>
                  <a:gd name="connsiteX15" fmla="*/ 7749535 w 8610594"/>
                  <a:gd name="connsiteY15" fmla="*/ 0 h 763286"/>
                  <a:gd name="connsiteX16" fmla="*/ 8610594 w 8610594"/>
                  <a:gd name="connsiteY16" fmla="*/ 0 h 763286"/>
                  <a:gd name="connsiteX17" fmla="*/ 8610594 w 8610594"/>
                  <a:gd name="connsiteY17" fmla="*/ 381643 h 763286"/>
                  <a:gd name="connsiteX18" fmla="*/ 8610594 w 8610594"/>
                  <a:gd name="connsiteY18" fmla="*/ 763286 h 763286"/>
                  <a:gd name="connsiteX19" fmla="*/ 8122660 w 8610594"/>
                  <a:gd name="connsiteY19" fmla="*/ 763286 h 763286"/>
                  <a:gd name="connsiteX20" fmla="*/ 7720833 w 8610594"/>
                  <a:gd name="connsiteY20" fmla="*/ 763286 h 763286"/>
                  <a:gd name="connsiteX21" fmla="*/ 7232899 w 8610594"/>
                  <a:gd name="connsiteY21" fmla="*/ 763286 h 763286"/>
                  <a:gd name="connsiteX22" fmla="*/ 6744965 w 8610594"/>
                  <a:gd name="connsiteY22" fmla="*/ 763286 h 763286"/>
                  <a:gd name="connsiteX23" fmla="*/ 6084820 w 8610594"/>
                  <a:gd name="connsiteY23" fmla="*/ 763286 h 763286"/>
                  <a:gd name="connsiteX24" fmla="*/ 5510780 w 8610594"/>
                  <a:gd name="connsiteY24" fmla="*/ 763286 h 763286"/>
                  <a:gd name="connsiteX25" fmla="*/ 4850635 w 8610594"/>
                  <a:gd name="connsiteY25" fmla="*/ 763286 h 763286"/>
                  <a:gd name="connsiteX26" fmla="*/ 4104383 w 8610594"/>
                  <a:gd name="connsiteY26" fmla="*/ 763286 h 763286"/>
                  <a:gd name="connsiteX27" fmla="*/ 3444238 w 8610594"/>
                  <a:gd name="connsiteY27" fmla="*/ 763286 h 763286"/>
                  <a:gd name="connsiteX28" fmla="*/ 2697986 w 8610594"/>
                  <a:gd name="connsiteY28" fmla="*/ 763286 h 763286"/>
                  <a:gd name="connsiteX29" fmla="*/ 1951735 w 8610594"/>
                  <a:gd name="connsiteY29" fmla="*/ 763286 h 763286"/>
                  <a:gd name="connsiteX30" fmla="*/ 1205483 w 8610594"/>
                  <a:gd name="connsiteY30" fmla="*/ 763286 h 763286"/>
                  <a:gd name="connsiteX31" fmla="*/ 0 w 8610594"/>
                  <a:gd name="connsiteY31" fmla="*/ 763286 h 763286"/>
                  <a:gd name="connsiteX32" fmla="*/ 0 w 8610594"/>
                  <a:gd name="connsiteY32" fmla="*/ 396909 h 763286"/>
                  <a:gd name="connsiteX33" fmla="*/ 0 w 8610594"/>
                  <a:gd name="connsiteY33" fmla="*/ 0 h 76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10594" h="763286" fill="none" extrusionOk="0">
                    <a:moveTo>
                      <a:pt x="0" y="0"/>
                    </a:moveTo>
                    <a:cubicBezTo>
                      <a:pt x="303448" y="-21001"/>
                      <a:pt x="508766" y="45245"/>
                      <a:pt x="746251" y="0"/>
                    </a:cubicBezTo>
                    <a:cubicBezTo>
                      <a:pt x="983736" y="-45245"/>
                      <a:pt x="1267421" y="67435"/>
                      <a:pt x="1492503" y="0"/>
                    </a:cubicBezTo>
                    <a:cubicBezTo>
                      <a:pt x="1717585" y="-67435"/>
                      <a:pt x="1777765" y="45556"/>
                      <a:pt x="1894331" y="0"/>
                    </a:cubicBezTo>
                    <a:cubicBezTo>
                      <a:pt x="2010897" y="-45556"/>
                      <a:pt x="2371802" y="18785"/>
                      <a:pt x="2554476" y="0"/>
                    </a:cubicBezTo>
                    <a:cubicBezTo>
                      <a:pt x="2737150" y="-18785"/>
                      <a:pt x="2778771" y="31435"/>
                      <a:pt x="2870198" y="0"/>
                    </a:cubicBezTo>
                    <a:cubicBezTo>
                      <a:pt x="2961625" y="-31435"/>
                      <a:pt x="3155260" y="51941"/>
                      <a:pt x="3358132" y="0"/>
                    </a:cubicBezTo>
                    <a:cubicBezTo>
                      <a:pt x="3561004" y="-51941"/>
                      <a:pt x="3759668" y="37653"/>
                      <a:pt x="3932171" y="0"/>
                    </a:cubicBezTo>
                    <a:cubicBezTo>
                      <a:pt x="4104674" y="-37653"/>
                      <a:pt x="4242490" y="31748"/>
                      <a:pt x="4333999" y="0"/>
                    </a:cubicBezTo>
                    <a:cubicBezTo>
                      <a:pt x="4425508" y="-31748"/>
                      <a:pt x="4603874" y="30497"/>
                      <a:pt x="4735827" y="0"/>
                    </a:cubicBezTo>
                    <a:cubicBezTo>
                      <a:pt x="4867780" y="-30497"/>
                      <a:pt x="4999091" y="16763"/>
                      <a:pt x="5137654" y="0"/>
                    </a:cubicBezTo>
                    <a:cubicBezTo>
                      <a:pt x="5276217" y="-16763"/>
                      <a:pt x="5509810" y="78688"/>
                      <a:pt x="5797800" y="0"/>
                    </a:cubicBezTo>
                    <a:cubicBezTo>
                      <a:pt x="6085790" y="-78688"/>
                      <a:pt x="6015824" y="5671"/>
                      <a:pt x="6199628" y="0"/>
                    </a:cubicBezTo>
                    <a:cubicBezTo>
                      <a:pt x="6383432" y="-5671"/>
                      <a:pt x="6645673" y="38337"/>
                      <a:pt x="6859773" y="0"/>
                    </a:cubicBezTo>
                    <a:cubicBezTo>
                      <a:pt x="7073873" y="-38337"/>
                      <a:pt x="7081534" y="18500"/>
                      <a:pt x="7175495" y="0"/>
                    </a:cubicBezTo>
                    <a:cubicBezTo>
                      <a:pt x="7269456" y="-18500"/>
                      <a:pt x="7557624" y="59427"/>
                      <a:pt x="7749535" y="0"/>
                    </a:cubicBezTo>
                    <a:cubicBezTo>
                      <a:pt x="7941446" y="-59427"/>
                      <a:pt x="8340604" y="42091"/>
                      <a:pt x="8610594" y="0"/>
                    </a:cubicBezTo>
                    <a:cubicBezTo>
                      <a:pt x="8634292" y="154027"/>
                      <a:pt x="8585029" y="254029"/>
                      <a:pt x="8610594" y="381643"/>
                    </a:cubicBezTo>
                    <a:cubicBezTo>
                      <a:pt x="8636159" y="509257"/>
                      <a:pt x="8570956" y="573019"/>
                      <a:pt x="8610594" y="763286"/>
                    </a:cubicBezTo>
                    <a:cubicBezTo>
                      <a:pt x="8374439" y="765636"/>
                      <a:pt x="8284061" y="705893"/>
                      <a:pt x="8122660" y="763286"/>
                    </a:cubicBezTo>
                    <a:cubicBezTo>
                      <a:pt x="7961259" y="820679"/>
                      <a:pt x="7818138" y="755651"/>
                      <a:pt x="7720833" y="763286"/>
                    </a:cubicBezTo>
                    <a:cubicBezTo>
                      <a:pt x="7623528" y="770921"/>
                      <a:pt x="7412902" y="708183"/>
                      <a:pt x="7232899" y="763286"/>
                    </a:cubicBezTo>
                    <a:cubicBezTo>
                      <a:pt x="7052896" y="818389"/>
                      <a:pt x="6853516" y="750427"/>
                      <a:pt x="6744965" y="763286"/>
                    </a:cubicBezTo>
                    <a:cubicBezTo>
                      <a:pt x="6636414" y="776145"/>
                      <a:pt x="6229943" y="723446"/>
                      <a:pt x="6084820" y="763286"/>
                    </a:cubicBezTo>
                    <a:cubicBezTo>
                      <a:pt x="5939697" y="803126"/>
                      <a:pt x="5717840" y="751633"/>
                      <a:pt x="5510780" y="763286"/>
                    </a:cubicBezTo>
                    <a:cubicBezTo>
                      <a:pt x="5303720" y="774939"/>
                      <a:pt x="5136292" y="750794"/>
                      <a:pt x="4850635" y="763286"/>
                    </a:cubicBezTo>
                    <a:cubicBezTo>
                      <a:pt x="4564979" y="775778"/>
                      <a:pt x="4404875" y="685283"/>
                      <a:pt x="4104383" y="763286"/>
                    </a:cubicBezTo>
                    <a:cubicBezTo>
                      <a:pt x="3803891" y="841289"/>
                      <a:pt x="3718102" y="750396"/>
                      <a:pt x="3444238" y="763286"/>
                    </a:cubicBezTo>
                    <a:cubicBezTo>
                      <a:pt x="3170374" y="776176"/>
                      <a:pt x="2928908" y="758478"/>
                      <a:pt x="2697986" y="763286"/>
                    </a:cubicBezTo>
                    <a:cubicBezTo>
                      <a:pt x="2467064" y="768094"/>
                      <a:pt x="2274009" y="691710"/>
                      <a:pt x="1951735" y="763286"/>
                    </a:cubicBezTo>
                    <a:cubicBezTo>
                      <a:pt x="1629461" y="834862"/>
                      <a:pt x="1384369" y="697557"/>
                      <a:pt x="1205483" y="763286"/>
                    </a:cubicBezTo>
                    <a:cubicBezTo>
                      <a:pt x="1026597" y="829015"/>
                      <a:pt x="439807" y="755504"/>
                      <a:pt x="0" y="763286"/>
                    </a:cubicBezTo>
                    <a:cubicBezTo>
                      <a:pt x="-18143" y="632781"/>
                      <a:pt x="17137" y="557527"/>
                      <a:pt x="0" y="396909"/>
                    </a:cubicBezTo>
                    <a:cubicBezTo>
                      <a:pt x="-17137" y="236291"/>
                      <a:pt x="16240" y="111736"/>
                      <a:pt x="0" y="0"/>
                    </a:cubicBezTo>
                    <a:close/>
                  </a:path>
                  <a:path w="8610594" h="763286" stroke="0" extrusionOk="0">
                    <a:moveTo>
                      <a:pt x="0" y="0"/>
                    </a:moveTo>
                    <a:cubicBezTo>
                      <a:pt x="341730" y="-63031"/>
                      <a:pt x="523482" y="87102"/>
                      <a:pt x="746251" y="0"/>
                    </a:cubicBezTo>
                    <a:cubicBezTo>
                      <a:pt x="969020" y="-87102"/>
                      <a:pt x="1098993" y="41158"/>
                      <a:pt x="1234185" y="0"/>
                    </a:cubicBezTo>
                    <a:cubicBezTo>
                      <a:pt x="1369377" y="-41158"/>
                      <a:pt x="1414111" y="25674"/>
                      <a:pt x="1549907" y="0"/>
                    </a:cubicBezTo>
                    <a:cubicBezTo>
                      <a:pt x="1685703" y="-25674"/>
                      <a:pt x="1783243" y="47093"/>
                      <a:pt x="1951735" y="0"/>
                    </a:cubicBezTo>
                    <a:cubicBezTo>
                      <a:pt x="2120227" y="-47093"/>
                      <a:pt x="2408974" y="29235"/>
                      <a:pt x="2525774" y="0"/>
                    </a:cubicBezTo>
                    <a:cubicBezTo>
                      <a:pt x="2642574" y="-29235"/>
                      <a:pt x="2754972" y="15305"/>
                      <a:pt x="2841496" y="0"/>
                    </a:cubicBezTo>
                    <a:cubicBezTo>
                      <a:pt x="2928020" y="-15305"/>
                      <a:pt x="3081989" y="41800"/>
                      <a:pt x="3243324" y="0"/>
                    </a:cubicBezTo>
                    <a:cubicBezTo>
                      <a:pt x="3404659" y="-41800"/>
                      <a:pt x="3691638" y="4631"/>
                      <a:pt x="3903469" y="0"/>
                    </a:cubicBezTo>
                    <a:cubicBezTo>
                      <a:pt x="4115300" y="-4631"/>
                      <a:pt x="4233605" y="43121"/>
                      <a:pt x="4391403" y="0"/>
                    </a:cubicBezTo>
                    <a:cubicBezTo>
                      <a:pt x="4549201" y="-43121"/>
                      <a:pt x="4733102" y="44649"/>
                      <a:pt x="4879337" y="0"/>
                    </a:cubicBezTo>
                    <a:cubicBezTo>
                      <a:pt x="5025572" y="-44649"/>
                      <a:pt x="5286289" y="11803"/>
                      <a:pt x="5625588" y="0"/>
                    </a:cubicBezTo>
                    <a:cubicBezTo>
                      <a:pt x="5964887" y="-11803"/>
                      <a:pt x="5990041" y="61285"/>
                      <a:pt x="6285734" y="0"/>
                    </a:cubicBezTo>
                    <a:cubicBezTo>
                      <a:pt x="6581427" y="-61285"/>
                      <a:pt x="6656867" y="47799"/>
                      <a:pt x="6859773" y="0"/>
                    </a:cubicBezTo>
                    <a:cubicBezTo>
                      <a:pt x="7062679" y="-47799"/>
                      <a:pt x="7085561" y="5945"/>
                      <a:pt x="7261601" y="0"/>
                    </a:cubicBezTo>
                    <a:cubicBezTo>
                      <a:pt x="7437641" y="-5945"/>
                      <a:pt x="7441196" y="7001"/>
                      <a:pt x="7577323" y="0"/>
                    </a:cubicBezTo>
                    <a:cubicBezTo>
                      <a:pt x="7713450" y="-7001"/>
                      <a:pt x="7960088" y="42088"/>
                      <a:pt x="8065256" y="0"/>
                    </a:cubicBezTo>
                    <a:cubicBezTo>
                      <a:pt x="8170424" y="-42088"/>
                      <a:pt x="8463417" y="36907"/>
                      <a:pt x="8610594" y="0"/>
                    </a:cubicBezTo>
                    <a:cubicBezTo>
                      <a:pt x="8617141" y="73447"/>
                      <a:pt x="8569374" y="209272"/>
                      <a:pt x="8610594" y="358744"/>
                    </a:cubicBezTo>
                    <a:cubicBezTo>
                      <a:pt x="8651814" y="508216"/>
                      <a:pt x="8599042" y="566309"/>
                      <a:pt x="8610594" y="763286"/>
                    </a:cubicBezTo>
                    <a:cubicBezTo>
                      <a:pt x="8506370" y="803931"/>
                      <a:pt x="8348448" y="761097"/>
                      <a:pt x="8208766" y="763286"/>
                    </a:cubicBezTo>
                    <a:cubicBezTo>
                      <a:pt x="8069084" y="765475"/>
                      <a:pt x="8020919" y="740375"/>
                      <a:pt x="7893045" y="763286"/>
                    </a:cubicBezTo>
                    <a:cubicBezTo>
                      <a:pt x="7765171" y="786197"/>
                      <a:pt x="7300114" y="685429"/>
                      <a:pt x="7146793" y="763286"/>
                    </a:cubicBezTo>
                    <a:cubicBezTo>
                      <a:pt x="6993472" y="841143"/>
                      <a:pt x="6830763" y="711048"/>
                      <a:pt x="6572753" y="763286"/>
                    </a:cubicBezTo>
                    <a:cubicBezTo>
                      <a:pt x="6314743" y="815524"/>
                      <a:pt x="6330827" y="749057"/>
                      <a:pt x="6170926" y="763286"/>
                    </a:cubicBezTo>
                    <a:cubicBezTo>
                      <a:pt x="6011025" y="777515"/>
                      <a:pt x="5738682" y="713973"/>
                      <a:pt x="5596886" y="763286"/>
                    </a:cubicBezTo>
                    <a:cubicBezTo>
                      <a:pt x="5455090" y="812599"/>
                      <a:pt x="5282408" y="750422"/>
                      <a:pt x="5195058" y="763286"/>
                    </a:cubicBezTo>
                    <a:cubicBezTo>
                      <a:pt x="5107708" y="776150"/>
                      <a:pt x="4829073" y="736879"/>
                      <a:pt x="4621019" y="763286"/>
                    </a:cubicBezTo>
                    <a:cubicBezTo>
                      <a:pt x="4412965" y="789693"/>
                      <a:pt x="4162921" y="701667"/>
                      <a:pt x="3960873" y="763286"/>
                    </a:cubicBezTo>
                    <a:cubicBezTo>
                      <a:pt x="3758825" y="824905"/>
                      <a:pt x="3612093" y="700632"/>
                      <a:pt x="3386834" y="763286"/>
                    </a:cubicBezTo>
                    <a:cubicBezTo>
                      <a:pt x="3161575" y="825940"/>
                      <a:pt x="2899789" y="686658"/>
                      <a:pt x="2640582" y="763286"/>
                    </a:cubicBezTo>
                    <a:cubicBezTo>
                      <a:pt x="2381375" y="839914"/>
                      <a:pt x="2429895" y="734736"/>
                      <a:pt x="2324860" y="763286"/>
                    </a:cubicBezTo>
                    <a:cubicBezTo>
                      <a:pt x="2219825" y="791836"/>
                      <a:pt x="1908393" y="696281"/>
                      <a:pt x="1750821" y="763286"/>
                    </a:cubicBezTo>
                    <a:cubicBezTo>
                      <a:pt x="1593249" y="830291"/>
                      <a:pt x="1329263" y="741916"/>
                      <a:pt x="1176781" y="763286"/>
                    </a:cubicBezTo>
                    <a:cubicBezTo>
                      <a:pt x="1024299" y="784656"/>
                      <a:pt x="956785" y="741403"/>
                      <a:pt x="774953" y="763286"/>
                    </a:cubicBezTo>
                    <a:cubicBezTo>
                      <a:pt x="593121" y="785169"/>
                      <a:pt x="241413" y="706861"/>
                      <a:pt x="0" y="763286"/>
                    </a:cubicBezTo>
                    <a:cubicBezTo>
                      <a:pt x="-320" y="618686"/>
                      <a:pt x="12661" y="538379"/>
                      <a:pt x="0" y="404542"/>
                    </a:cubicBezTo>
                    <a:cubicBezTo>
                      <a:pt x="-12661" y="270705"/>
                      <a:pt x="28857" y="138153"/>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prstGeom prst="rect">
                        <a:avLst/>
                      </a:pr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1600" b="0" i="1" dirty="0">
                    <a:solidFill>
                      <a:schemeClr val="bg1"/>
                    </a:solidFill>
                    <a:effectLst/>
                    <a:latin typeface="+mj-lt"/>
                  </a:rPr>
                  <a:t>Οι περί Λειτουργίας των Δημόσιων Σχολείων Δημοτικής Εκπαίδευσης Κανονισμοί του 2024</a:t>
                </a:r>
                <a:endParaRPr lang="el-GR" i="1" dirty="0">
                  <a:solidFill>
                    <a:schemeClr val="bg1"/>
                  </a:solidFill>
                  <a:latin typeface="+mj-lt"/>
                </a:endParaRPr>
              </a:p>
              <a:p>
                <a:pPr algn="ctr" defTabSz="1219170">
                  <a:spcBef>
                    <a:spcPct val="20000"/>
                  </a:spcBef>
                  <a:defRPr/>
                </a:pPr>
                <a:r>
                  <a:rPr lang="el-GR" sz="2800" b="1" dirty="0">
                    <a:solidFill>
                      <a:schemeClr val="bg1"/>
                    </a:solidFill>
                    <a:effectLst>
                      <a:outerShdw blurRad="38100" dist="38100" dir="2700000" algn="tl">
                        <a:srgbClr val="000000">
                          <a:alpha val="43137"/>
                        </a:srgbClr>
                      </a:outerShdw>
                    </a:effectLst>
                    <a:latin typeface="+mj-lt"/>
                  </a:rPr>
                  <a:t>Εισαγωγή νέων κανονισμών</a:t>
                </a:r>
                <a:endParaRPr lang="el-GR" sz="2800" b="1" dirty="0">
                  <a:solidFill>
                    <a:schemeClr val="bg1"/>
                  </a:solidFill>
                  <a:effectLst>
                    <a:outerShdw blurRad="38100" dist="38100" dir="2700000" algn="tl">
                      <a:srgbClr val="000000">
                        <a:alpha val="43137"/>
                      </a:srgbClr>
                    </a:outerShdw>
                  </a:effectLst>
                </a:endParaRPr>
              </a:p>
            </p:txBody>
          </p:sp>
        </p:grpSp>
        <p:sp>
          <p:nvSpPr>
            <p:cNvPr id="13" name="Oval 12">
              <a:extLst>
                <a:ext uri="{FF2B5EF4-FFF2-40B4-BE49-F238E27FC236}">
                  <a16:creationId xmlns:a16="http://schemas.microsoft.com/office/drawing/2014/main" id="{449098B6-96EB-90AC-3A3D-1B4C3EAB3341}"/>
                </a:ext>
              </a:extLst>
            </p:cNvPr>
            <p:cNvSpPr/>
            <p:nvPr/>
          </p:nvSpPr>
          <p:spPr>
            <a:xfrm>
              <a:off x="2098271" y="3353843"/>
              <a:ext cx="661187" cy="644969"/>
            </a:xfrm>
            <a:prstGeom prst="ellipse">
              <a:avLst/>
            </a:prstGeom>
            <a:solidFill>
              <a:srgbClr val="F5F4D6"/>
            </a:solidFill>
            <a:ln>
              <a:solidFill>
                <a:schemeClr val="accent4">
                  <a:lumMod val="20000"/>
                  <a:lumOff val="80000"/>
                </a:schemeClr>
              </a:solidFill>
            </a:ln>
            <a:effectLst>
              <a:outerShdw blurRad="215900" dist="25400" dir="5400000" sx="97000" sy="97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ln w="0"/>
                  <a:solidFill>
                    <a:schemeClr val="tx2">
                      <a:lumMod val="75000"/>
                    </a:schemeClr>
                  </a:solidFill>
                  <a:effectLst>
                    <a:outerShdw blurRad="38100" dist="19050" dir="2700000" algn="tl" rotWithShape="0">
                      <a:schemeClr val="dk1">
                        <a:alpha val="40000"/>
                      </a:schemeClr>
                    </a:outerShdw>
                  </a:effectLst>
                  <a:latin typeface="Calibri (Headings)"/>
                </a:rPr>
                <a:t>1</a:t>
              </a:r>
              <a:endParaRPr lang="en-US" dirty="0">
                <a:ln w="0"/>
                <a:solidFill>
                  <a:schemeClr val="tx2">
                    <a:lumMod val="75000"/>
                  </a:schemeClr>
                </a:solidFill>
                <a:effectLst>
                  <a:outerShdw blurRad="38100" dist="19050" dir="2700000" algn="tl" rotWithShape="0">
                    <a:schemeClr val="dk1">
                      <a:alpha val="40000"/>
                    </a:schemeClr>
                  </a:outerShdw>
                </a:effectLst>
                <a:latin typeface="Calibri (Headings)"/>
              </a:endParaRPr>
            </a:p>
          </p:txBody>
        </p:sp>
        <p:sp>
          <p:nvSpPr>
            <p:cNvPr id="15" name="Oval 14">
              <a:extLst>
                <a:ext uri="{FF2B5EF4-FFF2-40B4-BE49-F238E27FC236}">
                  <a16:creationId xmlns:a16="http://schemas.microsoft.com/office/drawing/2014/main" id="{5789322A-698C-29E5-D4E1-46F3C95D564D}"/>
                </a:ext>
              </a:extLst>
            </p:cNvPr>
            <p:cNvSpPr/>
            <p:nvPr/>
          </p:nvSpPr>
          <p:spPr>
            <a:xfrm>
              <a:off x="2098271" y="4258490"/>
              <a:ext cx="661187" cy="644969"/>
            </a:xfrm>
            <a:prstGeom prst="ellipse">
              <a:avLst/>
            </a:prstGeom>
            <a:solidFill>
              <a:srgbClr val="F5F4D6"/>
            </a:solidFill>
            <a:ln>
              <a:noFill/>
            </a:ln>
            <a:effectLst>
              <a:outerShdw blurRad="215900" dist="25400" dir="5400000" sx="97000" sy="97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l-GR" sz="3200" dirty="0">
                  <a:ln w="0"/>
                  <a:solidFill>
                    <a:schemeClr val="tx2">
                      <a:lumMod val="75000"/>
                    </a:schemeClr>
                  </a:solidFill>
                  <a:effectLst>
                    <a:outerShdw blurRad="38100" dist="19050" dir="2700000" algn="tl" rotWithShape="0">
                      <a:schemeClr val="dk1">
                        <a:alpha val="40000"/>
                      </a:schemeClr>
                    </a:outerShdw>
                  </a:effectLst>
                  <a:latin typeface="Calibri (Headings)"/>
                </a:rPr>
                <a:t>2</a:t>
              </a:r>
              <a:endParaRPr lang="en-US" dirty="0">
                <a:ln w="0"/>
                <a:solidFill>
                  <a:schemeClr val="tx2">
                    <a:lumMod val="75000"/>
                  </a:schemeClr>
                </a:solidFill>
                <a:effectLst>
                  <a:outerShdw blurRad="38100" dist="19050" dir="2700000" algn="tl" rotWithShape="0">
                    <a:schemeClr val="dk1">
                      <a:alpha val="40000"/>
                    </a:schemeClr>
                  </a:outerShdw>
                </a:effectLst>
                <a:latin typeface="Calibri (Headings)"/>
              </a:endParaRPr>
            </a:p>
          </p:txBody>
        </p:sp>
        <p:sp>
          <p:nvSpPr>
            <p:cNvPr id="28" name="Oval 27">
              <a:extLst>
                <a:ext uri="{FF2B5EF4-FFF2-40B4-BE49-F238E27FC236}">
                  <a16:creationId xmlns:a16="http://schemas.microsoft.com/office/drawing/2014/main" id="{33E28B15-579A-4F90-9B45-597A672E0521}"/>
                </a:ext>
              </a:extLst>
            </p:cNvPr>
            <p:cNvSpPr/>
            <p:nvPr/>
          </p:nvSpPr>
          <p:spPr>
            <a:xfrm>
              <a:off x="2139721" y="5268098"/>
              <a:ext cx="619737" cy="644969"/>
            </a:xfrm>
            <a:prstGeom prst="ellipse">
              <a:avLst/>
            </a:prstGeom>
            <a:solidFill>
              <a:srgbClr val="F5F4D6"/>
            </a:solidFill>
            <a:ln>
              <a:noFill/>
            </a:ln>
            <a:effectLst>
              <a:outerShdw blurRad="215900" dist="25400" dir="5400000" sx="97000" sy="97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l-GR" sz="3200" dirty="0">
                  <a:ln w="0"/>
                  <a:solidFill>
                    <a:schemeClr val="tx2">
                      <a:lumMod val="75000"/>
                    </a:schemeClr>
                  </a:solidFill>
                  <a:effectLst>
                    <a:outerShdw blurRad="38100" dist="19050" dir="2700000" algn="tl" rotWithShape="0">
                      <a:schemeClr val="dk1">
                        <a:alpha val="40000"/>
                      </a:schemeClr>
                    </a:outerShdw>
                  </a:effectLst>
                  <a:latin typeface="Calibri (Headings)"/>
                </a:rPr>
                <a:t>3</a:t>
              </a:r>
              <a:endParaRPr lang="en-US" dirty="0">
                <a:ln w="0"/>
                <a:solidFill>
                  <a:schemeClr val="tx2">
                    <a:lumMod val="75000"/>
                  </a:schemeClr>
                </a:solidFill>
                <a:effectLst>
                  <a:outerShdw blurRad="38100" dist="19050" dir="2700000" algn="tl" rotWithShape="0">
                    <a:schemeClr val="dk1">
                      <a:alpha val="40000"/>
                    </a:schemeClr>
                  </a:outerShdw>
                </a:effectLst>
                <a:latin typeface="Calibri (Headings)"/>
              </a:endParaRPr>
            </a:p>
          </p:txBody>
        </p:sp>
        <p:sp>
          <p:nvSpPr>
            <p:cNvPr id="29" name="Oval 28">
              <a:extLst>
                <a:ext uri="{FF2B5EF4-FFF2-40B4-BE49-F238E27FC236}">
                  <a16:creationId xmlns:a16="http://schemas.microsoft.com/office/drawing/2014/main" id="{2C9CB5C6-4F88-2F83-4B78-7B61B2D8871B}"/>
                </a:ext>
              </a:extLst>
            </p:cNvPr>
            <p:cNvSpPr/>
            <p:nvPr/>
          </p:nvSpPr>
          <p:spPr>
            <a:xfrm>
              <a:off x="2139720" y="6043901"/>
              <a:ext cx="619737" cy="644969"/>
            </a:xfrm>
            <a:prstGeom prst="ellipse">
              <a:avLst/>
            </a:prstGeom>
            <a:solidFill>
              <a:srgbClr val="F5F4D6"/>
            </a:solidFill>
            <a:ln>
              <a:noFill/>
            </a:ln>
            <a:effectLst>
              <a:outerShdw blurRad="215900" dist="25400" dir="5400000" sx="97000" sy="97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l-GR" sz="3200" dirty="0">
                  <a:ln w="0"/>
                  <a:solidFill>
                    <a:schemeClr val="tx2">
                      <a:lumMod val="75000"/>
                    </a:schemeClr>
                  </a:solidFill>
                  <a:effectLst>
                    <a:outerShdw blurRad="38100" dist="19050" dir="2700000" algn="tl" rotWithShape="0">
                      <a:schemeClr val="dk1">
                        <a:alpha val="40000"/>
                      </a:schemeClr>
                    </a:outerShdw>
                  </a:effectLst>
                  <a:latin typeface="Calibri (Headings)"/>
                </a:rPr>
                <a:t>4</a:t>
              </a:r>
              <a:endParaRPr lang="en-US" dirty="0">
                <a:ln w="0"/>
                <a:solidFill>
                  <a:schemeClr val="tx2">
                    <a:lumMod val="75000"/>
                  </a:schemeClr>
                </a:solidFill>
                <a:effectLst>
                  <a:outerShdw blurRad="38100" dist="19050" dir="2700000" algn="tl" rotWithShape="0">
                    <a:schemeClr val="dk1">
                      <a:alpha val="40000"/>
                    </a:schemeClr>
                  </a:outerShdw>
                </a:effectLst>
                <a:latin typeface="Calibri (Headings)"/>
              </a:endParaRPr>
            </a:p>
          </p:txBody>
        </p:sp>
      </p:grpSp>
    </p:spTree>
    <p:extLst>
      <p:ext uri="{BB962C8B-B14F-4D97-AF65-F5344CB8AC3E}">
        <p14:creationId xmlns:p14="http://schemas.microsoft.com/office/powerpoint/2010/main" val="220046276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933287-2CDD-B549-82A9-872495A9D213}"/>
              </a:ext>
            </a:extLst>
          </p:cNvPr>
          <p:cNvSpPr txBox="1"/>
          <p:nvPr/>
        </p:nvSpPr>
        <p:spPr>
          <a:xfrm>
            <a:off x="602146" y="658814"/>
            <a:ext cx="11244503" cy="6078587"/>
          </a:xfrm>
          <a:prstGeom prst="rect">
            <a:avLst/>
          </a:prstGeom>
          <a:noFill/>
        </p:spPr>
        <p:txBody>
          <a:bodyPr wrap="square" rtlCol="0">
            <a:spAutoFit/>
          </a:bodyPr>
          <a:lstStyle/>
          <a:p>
            <a:pPr lvl="0"/>
            <a:r>
              <a:rPr lang="el-GR" sz="2200" dirty="0">
                <a:latin typeface="Arial" panose="020B0604020202020204" pitchFamily="34" charset="0"/>
                <a:cs typeface="Arial" panose="020B0604020202020204" pitchFamily="34" charset="0"/>
              </a:rPr>
              <a:t>Οι εκπαιδευτικές εκδρομές, οι επισκέψεις όπως και η συμμετοχή των μαθητών σε εκπαιδευτικά ή περιβαλλοντικά προγράμματα, έχουν </a:t>
            </a:r>
            <a:r>
              <a:rPr lang="en-US" sz="2200" dirty="0">
                <a:latin typeface="Arial" panose="020B0604020202020204" pitchFamily="34" charset="0"/>
                <a:cs typeface="Arial" panose="020B0604020202020204" pitchFamily="34" charset="0"/>
              </a:rPr>
              <a:t> </a:t>
            </a:r>
            <a:r>
              <a:rPr lang="el-GR" sz="2200" dirty="0">
                <a:latin typeface="Arial" panose="020B0604020202020204" pitchFamily="34" charset="0"/>
                <a:cs typeface="Arial" panose="020B0604020202020204" pitchFamily="34" charset="0"/>
              </a:rPr>
              <a:t>σημαντική παιδαγωγική αξία και στον ετήσιο προγραμματισμό τους  </a:t>
            </a:r>
            <a:r>
              <a:rPr lang="el-GR" sz="2200" b="1" dirty="0">
                <a:latin typeface="Arial" panose="020B0604020202020204" pitchFamily="34" charset="0"/>
                <a:cs typeface="Arial" panose="020B0604020202020204" pitchFamily="34" charset="0"/>
              </a:rPr>
              <a:t>συμμετέχει το Κεντρικό Μαθητικό Συμβούλιο (Κ.Μ.Σ.)</a:t>
            </a:r>
            <a:r>
              <a:rPr lang="el-GR" sz="2200" dirty="0">
                <a:latin typeface="Arial" panose="020B0604020202020204" pitchFamily="34" charset="0"/>
                <a:cs typeface="Arial" panose="020B0604020202020204" pitchFamily="34" charset="0"/>
              </a:rPr>
              <a:t>.</a:t>
            </a:r>
          </a:p>
          <a:p>
            <a:pPr lvl="0"/>
            <a:endParaRPr lang="el-GR" sz="800" dirty="0">
              <a:latin typeface="Arial" panose="020B0604020202020204" pitchFamily="34" charset="0"/>
              <a:cs typeface="Arial" panose="020B0604020202020204" pitchFamily="34" charset="0"/>
            </a:endParaRPr>
          </a:p>
          <a:p>
            <a:pPr lvl="0"/>
            <a:r>
              <a:rPr lang="el-GR" sz="2200" dirty="0">
                <a:latin typeface="Arial" panose="020B0604020202020204" pitchFamily="34" charset="0"/>
                <a:cs typeface="Arial" panose="020B0604020202020204" pitchFamily="34" charset="0"/>
              </a:rPr>
              <a:t>Οι εγκύκλιες οδηγίες του Δ.Δ.Ε. </a:t>
            </a:r>
            <a:r>
              <a:rPr lang="el-GR" sz="2200" b="1" dirty="0">
                <a:latin typeface="Arial" panose="020B0604020202020204" pitchFamily="34" charset="0"/>
                <a:cs typeface="Arial" panose="020B0604020202020204" pitchFamily="34" charset="0"/>
              </a:rPr>
              <a:t>(</a:t>
            </a:r>
            <a:r>
              <a:rPr lang="el-GR" sz="2200" b="1" dirty="0" err="1">
                <a:latin typeface="Arial" panose="020B0604020202020204" pitchFamily="34" charset="0"/>
                <a:cs typeface="Arial" panose="020B0604020202020204" pitchFamily="34" charset="0"/>
                <a:hlinkClick r:id="rId2"/>
              </a:rPr>
              <a:t>αρ</a:t>
            </a:r>
            <a:r>
              <a:rPr lang="el-GR" sz="2200" b="1" dirty="0">
                <a:latin typeface="Arial" panose="020B0604020202020204" pitchFamily="34" charset="0"/>
                <a:cs typeface="Arial" panose="020B0604020202020204" pitchFamily="34" charset="0"/>
                <a:hlinkClick r:id="rId2"/>
              </a:rPr>
              <a:t>. Εγκυκλίου στο διαδίκτυο </a:t>
            </a:r>
            <a:r>
              <a:rPr lang="en-US" sz="2200" b="1" dirty="0">
                <a:latin typeface="Arial" panose="020B0604020202020204" pitchFamily="34" charset="0"/>
                <a:cs typeface="Arial" panose="020B0604020202020204" pitchFamily="34" charset="0"/>
                <a:hlinkClick r:id="rId2"/>
              </a:rPr>
              <a:t>ypp14427</a:t>
            </a:r>
            <a:r>
              <a:rPr lang="en-US" sz="2200" b="1" dirty="0">
                <a:latin typeface="Arial" panose="020B0604020202020204" pitchFamily="34" charset="0"/>
                <a:cs typeface="Arial" panose="020B0604020202020204" pitchFamily="34" charset="0"/>
              </a:rPr>
              <a:t>)</a:t>
            </a:r>
            <a:r>
              <a:rPr lang="el-GR" sz="2200" dirty="0">
                <a:latin typeface="Arial" panose="020B0604020202020204" pitchFamily="34" charset="0"/>
                <a:cs typeface="Arial" panose="020B0604020202020204" pitchFamily="34" charset="0"/>
              </a:rPr>
              <a:t> καθορίζουν τις απαραίτητες διαδικασίες για την οργάνωση και πραγματοποίηση εκδρομών και επισκέψεων.</a:t>
            </a:r>
          </a:p>
          <a:p>
            <a:pPr lvl="0"/>
            <a:endParaRPr lang="el-GR" sz="700" b="1" dirty="0">
              <a:latin typeface="Arial" panose="020B0604020202020204" pitchFamily="34" charset="0"/>
              <a:cs typeface="Arial" panose="020B0604020202020204" pitchFamily="34" charset="0"/>
            </a:endParaRPr>
          </a:p>
          <a:p>
            <a:pPr lvl="0"/>
            <a:r>
              <a:rPr lang="el-GR" sz="2200" dirty="0">
                <a:latin typeface="Arial" panose="020B0604020202020204" pitchFamily="34" charset="0"/>
                <a:cs typeface="Arial" panose="020B0604020202020204" pitchFamily="34" charset="0"/>
              </a:rPr>
              <a:t>Επιπρόσθετα, σημειώνονται τα ακόλουθα: </a:t>
            </a:r>
          </a:p>
          <a:p>
            <a:pPr marL="1257300" lvl="2" indent="-342900">
              <a:buFont typeface="Wingdings" panose="05000000000000000000" pitchFamily="2" charset="2"/>
              <a:buChar char="Ø"/>
            </a:pPr>
            <a:r>
              <a:rPr lang="el-GR" sz="2200" b="1" dirty="0">
                <a:latin typeface="+mj-lt"/>
              </a:rPr>
              <a:t>Παράταση</a:t>
            </a:r>
            <a:r>
              <a:rPr lang="el-GR" sz="2200" dirty="0">
                <a:latin typeface="+mj-lt"/>
              </a:rPr>
              <a:t> στον χρόνο επιστροφής δίνεται με έγκριση του οικείου Ε.Δ.Ε., αφού αιτιολογηθεί και αφού ενημερωθούν γραπτώς οι γονείς για την ώρα επιστροφής.</a:t>
            </a:r>
          </a:p>
          <a:p>
            <a:pPr marL="1257300" lvl="2" indent="-342900">
              <a:buFont typeface="Wingdings" panose="05000000000000000000" pitchFamily="2" charset="2"/>
              <a:buChar char="Ø"/>
            </a:pPr>
            <a:r>
              <a:rPr lang="el-GR" sz="2200" dirty="0">
                <a:latin typeface="+mj-lt"/>
              </a:rPr>
              <a:t>Συμμετοχή σε εκπαιδευτικό πρόγραμμα με </a:t>
            </a:r>
            <a:r>
              <a:rPr lang="el-GR" sz="2200" b="1" dirty="0">
                <a:latin typeface="+mj-lt"/>
              </a:rPr>
              <a:t>διανυκτέρευση</a:t>
            </a:r>
            <a:r>
              <a:rPr lang="el-GR" sz="2200" dirty="0">
                <a:latin typeface="+mj-lt"/>
              </a:rPr>
              <a:t> μαθητών απαιτεί γραπτή συγκατάθεση των γονέων.  </a:t>
            </a:r>
          </a:p>
          <a:p>
            <a:pPr marL="1257300" lvl="2" indent="-342900">
              <a:buFont typeface="Wingdings" panose="05000000000000000000" pitchFamily="2" charset="2"/>
              <a:buChar char="Ø"/>
            </a:pPr>
            <a:r>
              <a:rPr lang="el-GR" sz="2200" b="1" dirty="0">
                <a:latin typeface="+mj-lt"/>
              </a:rPr>
              <a:t>Μαθητές με αναπηρία </a:t>
            </a:r>
            <a:r>
              <a:rPr lang="el-GR" sz="2200" dirty="0">
                <a:latin typeface="+mj-lt"/>
              </a:rPr>
              <a:t>διακινούνται μαζί με τους συμμαθητές τους, με κατάλληλα και ασφαλή οχήματα για τη μεταφορά τους και συνοδεύονται από τον σχολικό βοηθό/συνοδό, στην περίπτωση</a:t>
            </a:r>
            <a:r>
              <a:rPr kumimoji="0" lang="el-GR" sz="2200" b="0" i="0" u="none" strike="noStrike" kern="0" cap="none" spc="0" normalizeH="0" baseline="0" noProof="0" dirty="0">
                <a:ln>
                  <a:noFill/>
                </a:ln>
                <a:effectLst/>
                <a:uLnTx/>
                <a:uFillTx/>
                <a:ea typeface="+mn-ea"/>
                <a:cs typeface="+mn-cs"/>
              </a:rPr>
              <a:t> που εξυπηρετούνται από αυτόν στο σχολείο</a:t>
            </a:r>
            <a:r>
              <a:rPr kumimoji="0" lang="el-GR" sz="2200" b="0" i="0" u="none" strike="noStrike" kern="1200" cap="none" spc="0" normalizeH="0" baseline="0" noProof="0" dirty="0">
                <a:ln>
                  <a:noFill/>
                </a:ln>
                <a:effectLst/>
                <a:uLnTx/>
                <a:uFillTx/>
                <a:ea typeface="Times New Roman" panose="02020603050405020304" pitchFamily="18" charset="0"/>
                <a:cs typeface="+mn-cs"/>
              </a:rPr>
              <a:t>.</a:t>
            </a:r>
            <a:endParaRPr kumimoji="0" lang="el-GR" sz="2200" b="0" i="0" u="none" strike="noStrike" kern="0" cap="none" spc="0" normalizeH="0" baseline="0" noProof="0" dirty="0">
              <a:ln>
                <a:noFill/>
              </a:ln>
              <a:effectLst/>
              <a:uLnTx/>
              <a:uFillTx/>
              <a:ea typeface="Times New Roman" panose="02020603050405020304" pitchFamily="18" charset="0"/>
              <a:cs typeface="+mn-cs"/>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146803"/>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solidFill>
                  <a:schemeClr val="bg1"/>
                </a:solidFill>
                <a:effectLst>
                  <a:outerShdw blurRad="38100" dist="38100" dir="2700000" algn="tl">
                    <a:srgbClr val="000000">
                      <a:alpha val="43137"/>
                    </a:srgbClr>
                  </a:outerShdw>
                </a:effectLst>
              </a:rPr>
              <a:t>   Εκπαιδευτικές εκδρομές και επισκέψεις (Καν. 30)</a:t>
            </a:r>
          </a:p>
        </p:txBody>
      </p:sp>
      <p:pic>
        <p:nvPicPr>
          <p:cNvPr id="16" name="Picture 6" descr="Important Sign">
            <a:extLst>
              <a:ext uri="{FF2B5EF4-FFF2-40B4-BE49-F238E27FC236}">
                <a16:creationId xmlns:a16="http://schemas.microsoft.com/office/drawing/2014/main" id="{015D03FC-8514-40F6-6AD0-11F2BDEA6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64" y="3698107"/>
            <a:ext cx="814455" cy="83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2043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6441" y="5964823"/>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05020" y="207706"/>
            <a:ext cx="11067691" cy="492443"/>
          </a:xfrm>
          <a:custGeom>
            <a:avLst/>
            <a:gdLst>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 name="connsiteX0" fmla="*/ 0 w 11067691"/>
              <a:gd name="connsiteY0" fmla="*/ 0 h 492443"/>
              <a:gd name="connsiteX1" fmla="*/ 1227507 w 11067691"/>
              <a:gd name="connsiteY1" fmla="*/ 0 h 492443"/>
              <a:gd name="connsiteX2" fmla="*/ 2122984 w 11067691"/>
              <a:gd name="connsiteY2" fmla="*/ 0 h 492443"/>
              <a:gd name="connsiteX3" fmla="*/ 2797107 w 11067691"/>
              <a:gd name="connsiteY3" fmla="*/ 0 h 492443"/>
              <a:gd name="connsiteX4" fmla="*/ 3581907 w 11067691"/>
              <a:gd name="connsiteY4" fmla="*/ 0 h 492443"/>
              <a:gd name="connsiteX5" fmla="*/ 4588060 w 11067691"/>
              <a:gd name="connsiteY5" fmla="*/ 0 h 492443"/>
              <a:gd name="connsiteX6" fmla="*/ 5262183 w 11067691"/>
              <a:gd name="connsiteY6" fmla="*/ 0 h 492443"/>
              <a:gd name="connsiteX7" fmla="*/ 6046984 w 11067691"/>
              <a:gd name="connsiteY7" fmla="*/ 0 h 492443"/>
              <a:gd name="connsiteX8" fmla="*/ 7163814 w 11067691"/>
              <a:gd name="connsiteY8" fmla="*/ 0 h 492443"/>
              <a:gd name="connsiteX9" fmla="*/ 8059291 w 11067691"/>
              <a:gd name="connsiteY9" fmla="*/ 0 h 492443"/>
              <a:gd name="connsiteX10" fmla="*/ 8954767 w 11067691"/>
              <a:gd name="connsiteY10" fmla="*/ 0 h 492443"/>
              <a:gd name="connsiteX11" fmla="*/ 10182276 w 11067691"/>
              <a:gd name="connsiteY11" fmla="*/ 0 h 492443"/>
              <a:gd name="connsiteX12" fmla="*/ 11067691 w 11067691"/>
              <a:gd name="connsiteY12" fmla="*/ 0 h 492443"/>
              <a:gd name="connsiteX13" fmla="*/ 11067691 w 11067691"/>
              <a:gd name="connsiteY13" fmla="*/ 492443 h 492443"/>
              <a:gd name="connsiteX14" fmla="*/ 10061538 w 11067691"/>
              <a:gd name="connsiteY14" fmla="*/ 492443 h 492443"/>
              <a:gd name="connsiteX15" fmla="*/ 8944706 w 11067691"/>
              <a:gd name="connsiteY15" fmla="*/ 492443 h 492443"/>
              <a:gd name="connsiteX16" fmla="*/ 7717198 w 11067691"/>
              <a:gd name="connsiteY16" fmla="*/ 492443 h 492443"/>
              <a:gd name="connsiteX17" fmla="*/ 6932398 w 11067691"/>
              <a:gd name="connsiteY17" fmla="*/ 492443 h 492443"/>
              <a:gd name="connsiteX18" fmla="*/ 5815568 w 11067691"/>
              <a:gd name="connsiteY18" fmla="*/ 492443 h 492443"/>
              <a:gd name="connsiteX19" fmla="*/ 4809415 w 11067691"/>
              <a:gd name="connsiteY19" fmla="*/ 492443 h 492443"/>
              <a:gd name="connsiteX20" fmla="*/ 3581907 w 11067691"/>
              <a:gd name="connsiteY20" fmla="*/ 492443 h 492443"/>
              <a:gd name="connsiteX21" fmla="*/ 2907785 w 11067691"/>
              <a:gd name="connsiteY21" fmla="*/ 492443 h 492443"/>
              <a:gd name="connsiteX22" fmla="*/ 1680275 w 11067691"/>
              <a:gd name="connsiteY22" fmla="*/ 492443 h 492443"/>
              <a:gd name="connsiteX23" fmla="*/ 0 w 11067691"/>
              <a:gd name="connsiteY23" fmla="*/ 492443 h 492443"/>
              <a:gd name="connsiteX24" fmla="*/ 0 w 11067691"/>
              <a:gd name="connsiteY24" fmla="*/ 0 h 492443"/>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92443" fill="none" extrusionOk="0">
                <a:moveTo>
                  <a:pt x="0" y="0"/>
                </a:moveTo>
                <a:cubicBezTo>
                  <a:pt x="399868" y="-43985"/>
                  <a:pt x="536350" y="8267"/>
                  <a:pt x="784800" y="0"/>
                </a:cubicBezTo>
                <a:cubicBezTo>
                  <a:pt x="990288" y="-64469"/>
                  <a:pt x="1299187" y="-39640"/>
                  <a:pt x="1680275" y="0"/>
                </a:cubicBezTo>
                <a:cubicBezTo>
                  <a:pt x="2140186" y="-23718"/>
                  <a:pt x="2180812" y="33270"/>
                  <a:pt x="2354400" y="0"/>
                </a:cubicBezTo>
                <a:cubicBezTo>
                  <a:pt x="2586500" y="26869"/>
                  <a:pt x="2724115" y="46299"/>
                  <a:pt x="3249876" y="0"/>
                </a:cubicBezTo>
                <a:cubicBezTo>
                  <a:pt x="3646898" y="-18194"/>
                  <a:pt x="3786452" y="-14708"/>
                  <a:pt x="4034676" y="0"/>
                </a:cubicBezTo>
                <a:cubicBezTo>
                  <a:pt x="4306016" y="12147"/>
                  <a:pt x="4641982" y="52461"/>
                  <a:pt x="4819476" y="0"/>
                </a:cubicBezTo>
                <a:cubicBezTo>
                  <a:pt x="5061819" y="-52283"/>
                  <a:pt x="5183976" y="57337"/>
                  <a:pt x="5493599" y="0"/>
                </a:cubicBezTo>
                <a:cubicBezTo>
                  <a:pt x="5788426" y="51351"/>
                  <a:pt x="6219190" y="83033"/>
                  <a:pt x="6610429" y="0"/>
                </a:cubicBezTo>
                <a:cubicBezTo>
                  <a:pt x="7108734" y="-8549"/>
                  <a:pt x="7089663" y="25681"/>
                  <a:pt x="7395229" y="0"/>
                </a:cubicBezTo>
                <a:cubicBezTo>
                  <a:pt x="7735708" y="-36398"/>
                  <a:pt x="7760071" y="83829"/>
                  <a:pt x="8069352" y="0"/>
                </a:cubicBezTo>
                <a:cubicBezTo>
                  <a:pt x="8366981" y="-122559"/>
                  <a:pt x="8684493" y="33213"/>
                  <a:pt x="9075505" y="0"/>
                </a:cubicBezTo>
                <a:cubicBezTo>
                  <a:pt x="9557937" y="-99209"/>
                  <a:pt x="9805292" y="-15300"/>
                  <a:pt x="9970983" y="0"/>
                </a:cubicBezTo>
                <a:cubicBezTo>
                  <a:pt x="10224964" y="-2150"/>
                  <a:pt x="10477593" y="37905"/>
                  <a:pt x="11067691" y="0"/>
                </a:cubicBezTo>
                <a:cubicBezTo>
                  <a:pt x="11095200" y="247984"/>
                  <a:pt x="11021694" y="237387"/>
                  <a:pt x="11067691" y="492443"/>
                </a:cubicBezTo>
                <a:cubicBezTo>
                  <a:pt x="10853308" y="492410"/>
                  <a:pt x="10410679" y="458159"/>
                  <a:pt x="10282890" y="492443"/>
                </a:cubicBezTo>
                <a:cubicBezTo>
                  <a:pt x="10030743" y="608300"/>
                  <a:pt x="9775058" y="399815"/>
                  <a:pt x="9166060" y="492443"/>
                </a:cubicBezTo>
                <a:cubicBezTo>
                  <a:pt x="8651343" y="594638"/>
                  <a:pt x="8514154" y="470956"/>
                  <a:pt x="8381260" y="492443"/>
                </a:cubicBezTo>
                <a:cubicBezTo>
                  <a:pt x="8089563" y="475783"/>
                  <a:pt x="7472035" y="526978"/>
                  <a:pt x="7153753" y="492443"/>
                </a:cubicBezTo>
                <a:cubicBezTo>
                  <a:pt x="6865263" y="520562"/>
                  <a:pt x="6670472" y="504819"/>
                  <a:pt x="6479630" y="492443"/>
                </a:cubicBezTo>
                <a:cubicBezTo>
                  <a:pt x="6209979" y="485468"/>
                  <a:pt x="5982428" y="400324"/>
                  <a:pt x="5584152" y="492443"/>
                </a:cubicBezTo>
                <a:cubicBezTo>
                  <a:pt x="5153227" y="547993"/>
                  <a:pt x="4736891" y="426858"/>
                  <a:pt x="4467322" y="492443"/>
                </a:cubicBezTo>
                <a:cubicBezTo>
                  <a:pt x="4147575" y="530546"/>
                  <a:pt x="3914155" y="443098"/>
                  <a:pt x="3682522" y="492443"/>
                </a:cubicBezTo>
                <a:cubicBezTo>
                  <a:pt x="3335580" y="441658"/>
                  <a:pt x="2811222" y="568290"/>
                  <a:pt x="2455014" y="492443"/>
                </a:cubicBezTo>
                <a:cubicBezTo>
                  <a:pt x="2071415" y="527652"/>
                  <a:pt x="1960555" y="512899"/>
                  <a:pt x="1559539" y="492443"/>
                </a:cubicBezTo>
                <a:cubicBezTo>
                  <a:pt x="1132717" y="515656"/>
                  <a:pt x="1127652" y="473456"/>
                  <a:pt x="885414" y="492443"/>
                </a:cubicBezTo>
                <a:cubicBezTo>
                  <a:pt x="612788" y="594267"/>
                  <a:pt x="245570" y="520240"/>
                  <a:pt x="0" y="492443"/>
                </a:cubicBezTo>
                <a:cubicBezTo>
                  <a:pt x="-34795" y="300832"/>
                  <a:pt x="43529" y="252363"/>
                  <a:pt x="0" y="0"/>
                </a:cubicBezTo>
                <a:close/>
              </a:path>
              <a:path w="11067691" h="492443" stroke="0" extrusionOk="0">
                <a:moveTo>
                  <a:pt x="0" y="0"/>
                </a:moveTo>
                <a:cubicBezTo>
                  <a:pt x="441668" y="-55520"/>
                  <a:pt x="703141" y="39456"/>
                  <a:pt x="1227507" y="0"/>
                </a:cubicBezTo>
                <a:cubicBezTo>
                  <a:pt x="1839488" y="-58625"/>
                  <a:pt x="1633069" y="97012"/>
                  <a:pt x="2122984" y="0"/>
                </a:cubicBezTo>
                <a:cubicBezTo>
                  <a:pt x="2522282" y="-116310"/>
                  <a:pt x="2492135" y="67013"/>
                  <a:pt x="2797107" y="0"/>
                </a:cubicBezTo>
                <a:cubicBezTo>
                  <a:pt x="3090135" y="-88512"/>
                  <a:pt x="3287003" y="94774"/>
                  <a:pt x="3581907" y="0"/>
                </a:cubicBezTo>
                <a:cubicBezTo>
                  <a:pt x="3952043" y="-83140"/>
                  <a:pt x="4209708" y="27182"/>
                  <a:pt x="4588060" y="0"/>
                </a:cubicBezTo>
                <a:cubicBezTo>
                  <a:pt x="4876744" y="-13308"/>
                  <a:pt x="4984520" y="77956"/>
                  <a:pt x="5262183" y="0"/>
                </a:cubicBezTo>
                <a:cubicBezTo>
                  <a:pt x="5532769" y="-13245"/>
                  <a:pt x="5882344" y="-33687"/>
                  <a:pt x="6046984" y="0"/>
                </a:cubicBezTo>
                <a:cubicBezTo>
                  <a:pt x="6320143" y="14585"/>
                  <a:pt x="6883293" y="-80536"/>
                  <a:pt x="7163814" y="0"/>
                </a:cubicBezTo>
                <a:cubicBezTo>
                  <a:pt x="7519625" y="-12604"/>
                  <a:pt x="7759274" y="31135"/>
                  <a:pt x="8059291" y="0"/>
                </a:cubicBezTo>
                <a:cubicBezTo>
                  <a:pt x="8419235" y="-73621"/>
                  <a:pt x="8595700" y="-10946"/>
                  <a:pt x="8954767" y="0"/>
                </a:cubicBezTo>
                <a:cubicBezTo>
                  <a:pt x="9372524" y="-63071"/>
                  <a:pt x="9533904" y="-28101"/>
                  <a:pt x="10182276" y="0"/>
                </a:cubicBezTo>
                <a:cubicBezTo>
                  <a:pt x="10806015" y="11456"/>
                  <a:pt x="10602406" y="1086"/>
                  <a:pt x="11067691" y="0"/>
                </a:cubicBezTo>
                <a:cubicBezTo>
                  <a:pt x="11139753" y="163814"/>
                  <a:pt x="11009676" y="273859"/>
                  <a:pt x="11067691" y="492443"/>
                </a:cubicBezTo>
                <a:cubicBezTo>
                  <a:pt x="10849052" y="517442"/>
                  <a:pt x="10557296" y="417740"/>
                  <a:pt x="10061538" y="492443"/>
                </a:cubicBezTo>
                <a:cubicBezTo>
                  <a:pt x="9558650" y="488708"/>
                  <a:pt x="9248985" y="521923"/>
                  <a:pt x="8944706" y="492443"/>
                </a:cubicBezTo>
                <a:cubicBezTo>
                  <a:pt x="8676218" y="542529"/>
                  <a:pt x="8114975" y="362461"/>
                  <a:pt x="7717198" y="492443"/>
                </a:cubicBezTo>
                <a:cubicBezTo>
                  <a:pt x="7231879" y="478617"/>
                  <a:pt x="7129634" y="480945"/>
                  <a:pt x="6932398" y="492443"/>
                </a:cubicBezTo>
                <a:cubicBezTo>
                  <a:pt x="6730757" y="464523"/>
                  <a:pt x="6359154" y="356027"/>
                  <a:pt x="5815568" y="492443"/>
                </a:cubicBezTo>
                <a:cubicBezTo>
                  <a:pt x="5273664" y="544473"/>
                  <a:pt x="5190532" y="485166"/>
                  <a:pt x="4809415" y="492443"/>
                </a:cubicBezTo>
                <a:cubicBezTo>
                  <a:pt x="4531701" y="538545"/>
                  <a:pt x="3954526" y="459600"/>
                  <a:pt x="3581907" y="492443"/>
                </a:cubicBezTo>
                <a:cubicBezTo>
                  <a:pt x="3335535" y="595606"/>
                  <a:pt x="2991311" y="488384"/>
                  <a:pt x="2907785" y="492443"/>
                </a:cubicBezTo>
                <a:cubicBezTo>
                  <a:pt x="2664008" y="523881"/>
                  <a:pt x="2220274" y="542978"/>
                  <a:pt x="1680275" y="492443"/>
                </a:cubicBezTo>
                <a:cubicBezTo>
                  <a:pt x="1242456" y="692863"/>
                  <a:pt x="866149" y="587128"/>
                  <a:pt x="0" y="492443"/>
                </a:cubicBezTo>
                <a:cubicBezTo>
                  <a:pt x="23957" y="310701"/>
                  <a:pt x="56924" y="259705"/>
                  <a:pt x="0" y="0"/>
                </a:cubicBezTo>
                <a:close/>
              </a:path>
              <a:path w="11067691" h="492443" fill="none" stroke="0" extrusionOk="0">
                <a:moveTo>
                  <a:pt x="0" y="0"/>
                </a:moveTo>
                <a:cubicBezTo>
                  <a:pt x="375383" y="-42677"/>
                  <a:pt x="523796" y="9712"/>
                  <a:pt x="784800" y="0"/>
                </a:cubicBezTo>
                <a:cubicBezTo>
                  <a:pt x="1010744" y="44598"/>
                  <a:pt x="1244898" y="54838"/>
                  <a:pt x="1680275" y="0"/>
                </a:cubicBezTo>
                <a:cubicBezTo>
                  <a:pt x="2123065" y="-12319"/>
                  <a:pt x="2179643" y="43186"/>
                  <a:pt x="2354400" y="0"/>
                </a:cubicBezTo>
                <a:cubicBezTo>
                  <a:pt x="2624115" y="21424"/>
                  <a:pt x="2839257" y="63713"/>
                  <a:pt x="3249876" y="0"/>
                </a:cubicBezTo>
                <a:cubicBezTo>
                  <a:pt x="3648415" y="-18963"/>
                  <a:pt x="3785055" y="-17624"/>
                  <a:pt x="4034676" y="0"/>
                </a:cubicBezTo>
                <a:cubicBezTo>
                  <a:pt x="4226793" y="-51800"/>
                  <a:pt x="4479486" y="40041"/>
                  <a:pt x="4819476" y="0"/>
                </a:cubicBezTo>
                <a:cubicBezTo>
                  <a:pt x="5082365" y="-64729"/>
                  <a:pt x="5260777" y="-12086"/>
                  <a:pt x="5493599" y="0"/>
                </a:cubicBezTo>
                <a:cubicBezTo>
                  <a:pt x="5823791" y="-1148"/>
                  <a:pt x="6185562" y="-23354"/>
                  <a:pt x="6610429" y="0"/>
                </a:cubicBezTo>
                <a:cubicBezTo>
                  <a:pt x="7142942" y="-47551"/>
                  <a:pt x="7032420" y="30868"/>
                  <a:pt x="7395229" y="0"/>
                </a:cubicBezTo>
                <a:cubicBezTo>
                  <a:pt x="7697654" y="-4251"/>
                  <a:pt x="7787185" y="29717"/>
                  <a:pt x="8069352" y="0"/>
                </a:cubicBezTo>
                <a:cubicBezTo>
                  <a:pt x="8336169" y="-80431"/>
                  <a:pt x="8492085" y="20752"/>
                  <a:pt x="9075505" y="0"/>
                </a:cubicBezTo>
                <a:cubicBezTo>
                  <a:pt x="9554466" y="-19447"/>
                  <a:pt x="9720548" y="82604"/>
                  <a:pt x="9970983" y="0"/>
                </a:cubicBezTo>
                <a:cubicBezTo>
                  <a:pt x="10194950" y="-46301"/>
                  <a:pt x="10464232" y="15630"/>
                  <a:pt x="11067691" y="0"/>
                </a:cubicBezTo>
                <a:cubicBezTo>
                  <a:pt x="11099505" y="228253"/>
                  <a:pt x="10974149" y="263058"/>
                  <a:pt x="11067691" y="492443"/>
                </a:cubicBezTo>
                <a:cubicBezTo>
                  <a:pt x="10897242" y="571435"/>
                  <a:pt x="10539477" y="463467"/>
                  <a:pt x="10282890" y="492443"/>
                </a:cubicBezTo>
                <a:cubicBezTo>
                  <a:pt x="10142357" y="591817"/>
                  <a:pt x="9498701" y="365770"/>
                  <a:pt x="9166060" y="492443"/>
                </a:cubicBezTo>
                <a:cubicBezTo>
                  <a:pt x="8616029" y="558228"/>
                  <a:pt x="8506387" y="424222"/>
                  <a:pt x="8381260" y="492443"/>
                </a:cubicBezTo>
                <a:cubicBezTo>
                  <a:pt x="8214707" y="509479"/>
                  <a:pt x="7424954" y="498443"/>
                  <a:pt x="7153753" y="492443"/>
                </a:cubicBezTo>
                <a:cubicBezTo>
                  <a:pt x="6792466" y="581108"/>
                  <a:pt x="6609526" y="512316"/>
                  <a:pt x="6479630" y="492443"/>
                </a:cubicBezTo>
                <a:cubicBezTo>
                  <a:pt x="6201694" y="438785"/>
                  <a:pt x="5908442" y="423607"/>
                  <a:pt x="5584152" y="492443"/>
                </a:cubicBezTo>
                <a:cubicBezTo>
                  <a:pt x="5234910" y="523093"/>
                  <a:pt x="4756779" y="488609"/>
                  <a:pt x="4467322" y="492443"/>
                </a:cubicBezTo>
                <a:cubicBezTo>
                  <a:pt x="4079811" y="520386"/>
                  <a:pt x="3970771" y="447422"/>
                  <a:pt x="3682522" y="492443"/>
                </a:cubicBezTo>
                <a:cubicBezTo>
                  <a:pt x="3334851" y="499721"/>
                  <a:pt x="2704673" y="475130"/>
                  <a:pt x="2455014" y="492443"/>
                </a:cubicBezTo>
                <a:cubicBezTo>
                  <a:pt x="2084895" y="537886"/>
                  <a:pt x="2008969" y="464943"/>
                  <a:pt x="1559539" y="492443"/>
                </a:cubicBezTo>
                <a:cubicBezTo>
                  <a:pt x="1123485" y="516858"/>
                  <a:pt x="1141000" y="451634"/>
                  <a:pt x="885414" y="492443"/>
                </a:cubicBezTo>
                <a:cubicBezTo>
                  <a:pt x="647474" y="499409"/>
                  <a:pt x="310250" y="490487"/>
                  <a:pt x="0" y="492443"/>
                </a:cubicBezTo>
                <a:cubicBezTo>
                  <a:pt x="-23506" y="336766"/>
                  <a:pt x="73085" y="222016"/>
                  <a:pt x="0" y="0"/>
                </a:cubicBezTo>
                <a:close/>
              </a:path>
              <a:path w="11067691" h="492443" fill="none" stroke="0" extrusionOk="0">
                <a:moveTo>
                  <a:pt x="0" y="0"/>
                </a:moveTo>
                <a:cubicBezTo>
                  <a:pt x="393314" y="-46769"/>
                  <a:pt x="551203" y="37620"/>
                  <a:pt x="784800" y="0"/>
                </a:cubicBezTo>
                <a:cubicBezTo>
                  <a:pt x="1024198" y="-8304"/>
                  <a:pt x="1293149" y="60029"/>
                  <a:pt x="1680275" y="0"/>
                </a:cubicBezTo>
                <a:cubicBezTo>
                  <a:pt x="2135782" y="-26817"/>
                  <a:pt x="2186472" y="43685"/>
                  <a:pt x="2354400" y="0"/>
                </a:cubicBezTo>
                <a:cubicBezTo>
                  <a:pt x="2580502" y="1327"/>
                  <a:pt x="2759050" y="42596"/>
                  <a:pt x="3249876" y="0"/>
                </a:cubicBezTo>
                <a:cubicBezTo>
                  <a:pt x="3643257" y="-27727"/>
                  <a:pt x="3809241" y="21306"/>
                  <a:pt x="4034676" y="0"/>
                </a:cubicBezTo>
                <a:cubicBezTo>
                  <a:pt x="4293891" y="-16749"/>
                  <a:pt x="4619102" y="89735"/>
                  <a:pt x="4819476" y="0"/>
                </a:cubicBezTo>
                <a:cubicBezTo>
                  <a:pt x="5072105" y="-47481"/>
                  <a:pt x="5229417" y="29883"/>
                  <a:pt x="5493599" y="0"/>
                </a:cubicBezTo>
                <a:cubicBezTo>
                  <a:pt x="5805859" y="5835"/>
                  <a:pt x="6163242" y="47391"/>
                  <a:pt x="6610429" y="0"/>
                </a:cubicBezTo>
                <a:cubicBezTo>
                  <a:pt x="7115210" y="-21871"/>
                  <a:pt x="7067087" y="27712"/>
                  <a:pt x="7395229" y="0"/>
                </a:cubicBezTo>
                <a:cubicBezTo>
                  <a:pt x="7724390" y="-12943"/>
                  <a:pt x="7767031" y="50171"/>
                  <a:pt x="8069352" y="0"/>
                </a:cubicBezTo>
                <a:cubicBezTo>
                  <a:pt x="8337142" y="-111443"/>
                  <a:pt x="8549971" y="12222"/>
                  <a:pt x="9075505" y="0"/>
                </a:cubicBezTo>
                <a:cubicBezTo>
                  <a:pt x="9538604" y="-32715"/>
                  <a:pt x="9780337" y="47471"/>
                  <a:pt x="9970983" y="0"/>
                </a:cubicBezTo>
                <a:cubicBezTo>
                  <a:pt x="10155511" y="-32635"/>
                  <a:pt x="10443688" y="53966"/>
                  <a:pt x="11067691" y="0"/>
                </a:cubicBezTo>
                <a:cubicBezTo>
                  <a:pt x="11097244" y="237317"/>
                  <a:pt x="10996271" y="237821"/>
                  <a:pt x="11067691" y="492443"/>
                </a:cubicBezTo>
                <a:cubicBezTo>
                  <a:pt x="10870186" y="510637"/>
                  <a:pt x="10464341" y="458620"/>
                  <a:pt x="10282890" y="492443"/>
                </a:cubicBezTo>
                <a:cubicBezTo>
                  <a:pt x="10102929" y="614278"/>
                  <a:pt x="9697777" y="410842"/>
                  <a:pt x="9166060" y="492443"/>
                </a:cubicBezTo>
                <a:cubicBezTo>
                  <a:pt x="8677579" y="577192"/>
                  <a:pt x="8512664" y="456801"/>
                  <a:pt x="8381260" y="492443"/>
                </a:cubicBezTo>
                <a:cubicBezTo>
                  <a:pt x="8106787" y="537549"/>
                  <a:pt x="7444501" y="454112"/>
                  <a:pt x="7153753" y="492443"/>
                </a:cubicBezTo>
                <a:cubicBezTo>
                  <a:pt x="6802647" y="559480"/>
                  <a:pt x="6602582" y="476987"/>
                  <a:pt x="6479630" y="492443"/>
                </a:cubicBezTo>
                <a:cubicBezTo>
                  <a:pt x="6199283" y="488095"/>
                  <a:pt x="6008690" y="431291"/>
                  <a:pt x="5584152" y="492443"/>
                </a:cubicBezTo>
                <a:cubicBezTo>
                  <a:pt x="5184508" y="465005"/>
                  <a:pt x="4761088" y="446628"/>
                  <a:pt x="4467322" y="492443"/>
                </a:cubicBezTo>
                <a:cubicBezTo>
                  <a:pt x="4082307" y="556044"/>
                  <a:pt x="3888607" y="487423"/>
                  <a:pt x="3682522" y="492443"/>
                </a:cubicBezTo>
                <a:cubicBezTo>
                  <a:pt x="3342686" y="490094"/>
                  <a:pt x="2723317" y="553265"/>
                  <a:pt x="2455014" y="492443"/>
                </a:cubicBezTo>
                <a:cubicBezTo>
                  <a:pt x="2064062" y="518512"/>
                  <a:pt x="1995973" y="468357"/>
                  <a:pt x="1559539" y="492443"/>
                </a:cubicBezTo>
                <a:cubicBezTo>
                  <a:pt x="1121201" y="514843"/>
                  <a:pt x="1134664" y="461905"/>
                  <a:pt x="885414" y="492443"/>
                </a:cubicBezTo>
                <a:cubicBezTo>
                  <a:pt x="603521" y="450963"/>
                  <a:pt x="240526" y="410231"/>
                  <a:pt x="0" y="492443"/>
                </a:cubicBezTo>
                <a:cubicBezTo>
                  <a:pt x="-34335" y="299614"/>
                  <a:pt x="69158" y="257341"/>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3200" b="1" dirty="0">
                <a:effectLst>
                  <a:outerShdw blurRad="38100" dist="38100" dir="2700000" algn="tl">
                    <a:srgbClr val="000000">
                      <a:alpha val="43137"/>
                    </a:srgbClr>
                  </a:outerShdw>
                </a:effectLst>
              </a:rPr>
              <a:t>   Καλλιτεχνικές παραστάσεις (Καν. 31) </a:t>
            </a:r>
          </a:p>
        </p:txBody>
      </p:sp>
      <p:sp>
        <p:nvSpPr>
          <p:cNvPr id="6" name="TextBox 5">
            <a:extLst>
              <a:ext uri="{FF2B5EF4-FFF2-40B4-BE49-F238E27FC236}">
                <a16:creationId xmlns:a16="http://schemas.microsoft.com/office/drawing/2014/main" id="{248B6AF9-0F42-E260-F90B-EB5EE0153541}"/>
              </a:ext>
            </a:extLst>
          </p:cNvPr>
          <p:cNvSpPr txBox="1"/>
          <p:nvPr/>
        </p:nvSpPr>
        <p:spPr>
          <a:xfrm>
            <a:off x="407896" y="833316"/>
            <a:ext cx="11261941" cy="5570756"/>
          </a:xfrm>
          <a:prstGeom prst="rect">
            <a:avLst/>
          </a:prstGeom>
          <a:noFill/>
        </p:spPr>
        <p:txBody>
          <a:bodyPr wrap="square" rtlCol="0">
            <a:spAutoFit/>
          </a:bodyPr>
          <a:lstStyle/>
          <a:p>
            <a:pPr marL="457200" lvl="0" indent="-457200">
              <a:buFont typeface="Arial" panose="020B0604020202020204" pitchFamily="34" charset="0"/>
              <a:buChar char="•"/>
            </a:pPr>
            <a:r>
              <a:rPr lang="el-GR" sz="2400" b="1" dirty="0">
                <a:latin typeface="+mj-lt"/>
              </a:rPr>
              <a:t>Ο διδασκαλικός σύλλογος σε συνεργασία με το Κ.Μ.Σ.</a:t>
            </a:r>
            <a:r>
              <a:rPr lang="el-GR" sz="2400" dirty="0">
                <a:latin typeface="+mj-lt"/>
              </a:rPr>
              <a:t> επιλέγει την παρακολούθηση καλλιτεχνικών παραστάσεων (μουσικών, θεατρικών, κινηματογραφικών κ.ά.). Οι παραστάσεις πραγματοποιούνται σε χώρο εκτός του σχολείου, κατά τον χρόνο της λειτουργίας του, </a:t>
            </a:r>
            <a:r>
              <a:rPr lang="el-GR" sz="2400" b="1" dirty="0">
                <a:latin typeface="+mj-lt"/>
              </a:rPr>
              <a:t>μέχρι τρεις φορές ανά σχολικό έτος</a:t>
            </a:r>
            <a:r>
              <a:rPr lang="el-GR" sz="2400" dirty="0">
                <a:latin typeface="+mj-lt"/>
              </a:rPr>
              <a:t>.</a:t>
            </a:r>
            <a:endParaRPr lang="en-US" sz="2400" dirty="0">
              <a:latin typeface="+mj-lt"/>
            </a:endParaRPr>
          </a:p>
          <a:p>
            <a:pPr marL="457200" lvl="0" indent="-457200">
              <a:buFont typeface="Arial" panose="020B0604020202020204" pitchFamily="34" charset="0"/>
              <a:buChar char="•"/>
            </a:pPr>
            <a:endParaRPr lang="el-GR" sz="2400" dirty="0">
              <a:latin typeface="+mj-lt"/>
            </a:endParaRPr>
          </a:p>
          <a:p>
            <a:pPr marL="457200" lvl="0" indent="-457200">
              <a:buFont typeface="Arial" panose="020B0604020202020204" pitchFamily="34" charset="0"/>
              <a:buChar char="•"/>
            </a:pPr>
            <a:r>
              <a:rPr lang="el-GR" sz="2400" dirty="0">
                <a:latin typeface="+mj-lt"/>
              </a:rPr>
              <a:t>Μία από τις τρεις παραστάσεις που θα παρακολουθήσει το σχολείο πρέπει να είναι η </a:t>
            </a:r>
            <a:r>
              <a:rPr lang="el-GR" sz="2400" b="1" dirty="0">
                <a:latin typeface="+mj-lt"/>
              </a:rPr>
              <a:t>κινηματογραφική ή θεατρική παράσταση που διοργανώνει η οικεία Ομοσπονδία Συνδέσμων Γονέων</a:t>
            </a:r>
            <a:r>
              <a:rPr lang="el-GR" sz="2400" dirty="0">
                <a:latin typeface="+mj-lt"/>
              </a:rPr>
              <a:t> και η οποία πρέπει απαραίτητα να είναι εγκεκριμένη. </a:t>
            </a:r>
            <a:endParaRPr lang="en-US" sz="2400" dirty="0">
              <a:latin typeface="+mj-lt"/>
            </a:endParaRPr>
          </a:p>
          <a:p>
            <a:pPr marL="457200" lvl="0" indent="-457200">
              <a:buFont typeface="Arial" panose="020B0604020202020204" pitchFamily="34" charset="0"/>
              <a:buChar char="•"/>
            </a:pPr>
            <a:endParaRPr lang="el-GR" sz="2400" dirty="0">
              <a:latin typeface="+mj-lt"/>
            </a:endParaRPr>
          </a:p>
          <a:p>
            <a:pPr marL="457200" lvl="0" indent="-457200">
              <a:buFont typeface="Arial" panose="020B0604020202020204" pitchFamily="34" charset="0"/>
              <a:buChar char="•"/>
            </a:pPr>
            <a:r>
              <a:rPr lang="el-GR" sz="2400" dirty="0">
                <a:latin typeface="+mj-lt"/>
              </a:rPr>
              <a:t>Οι δάσκαλοι είναι υπεύθυνοι για την </a:t>
            </a:r>
            <a:r>
              <a:rPr lang="el-GR" sz="2400" b="1" dirty="0">
                <a:latin typeface="+mj-lt"/>
              </a:rPr>
              <a:t>κατάλληλη προετοιμασία των μαθητών</a:t>
            </a:r>
            <a:r>
              <a:rPr lang="el-GR" sz="2400" dirty="0">
                <a:latin typeface="+mj-lt"/>
              </a:rPr>
              <a:t>, με στόχο την ανάπτυξη δεξιοτήτων παρακολούθησης καλλιτεχνικών παραστάσεων και την καλλιέργεια της κουλτούρας σωστού θεατή και ακροατή.</a:t>
            </a:r>
          </a:p>
          <a:p>
            <a:pPr marL="457200" indent="-457200">
              <a:buFont typeface="Arial" panose="020B0604020202020204" pitchFamily="34" charset="0"/>
              <a:buChar char="•"/>
            </a:pPr>
            <a:endParaRPr lang="el-GR" sz="2000" dirty="0">
              <a:solidFill>
                <a:schemeClr val="accent6">
                  <a:lumMod val="50000"/>
                </a:schemeClr>
              </a:solidFill>
              <a:latin typeface="+mj-lt"/>
            </a:endParaRPr>
          </a:p>
        </p:txBody>
      </p:sp>
    </p:spTree>
    <p:extLst>
      <p:ext uri="{BB962C8B-B14F-4D97-AF65-F5344CB8AC3E}">
        <p14:creationId xmlns:p14="http://schemas.microsoft.com/office/powerpoint/2010/main" val="650571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183729"/>
            <a:ext cx="11067691" cy="492443"/>
          </a:xfrm>
          <a:custGeom>
            <a:avLst/>
            <a:gdLst>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 name="connsiteX0" fmla="*/ 0 w 11067691"/>
              <a:gd name="connsiteY0" fmla="*/ 0 h 492443"/>
              <a:gd name="connsiteX1" fmla="*/ 1227507 w 11067691"/>
              <a:gd name="connsiteY1" fmla="*/ 0 h 492443"/>
              <a:gd name="connsiteX2" fmla="*/ 2122984 w 11067691"/>
              <a:gd name="connsiteY2" fmla="*/ 0 h 492443"/>
              <a:gd name="connsiteX3" fmla="*/ 2797107 w 11067691"/>
              <a:gd name="connsiteY3" fmla="*/ 0 h 492443"/>
              <a:gd name="connsiteX4" fmla="*/ 3581907 w 11067691"/>
              <a:gd name="connsiteY4" fmla="*/ 0 h 492443"/>
              <a:gd name="connsiteX5" fmla="*/ 4588060 w 11067691"/>
              <a:gd name="connsiteY5" fmla="*/ 0 h 492443"/>
              <a:gd name="connsiteX6" fmla="*/ 5262183 w 11067691"/>
              <a:gd name="connsiteY6" fmla="*/ 0 h 492443"/>
              <a:gd name="connsiteX7" fmla="*/ 6046984 w 11067691"/>
              <a:gd name="connsiteY7" fmla="*/ 0 h 492443"/>
              <a:gd name="connsiteX8" fmla="*/ 7163814 w 11067691"/>
              <a:gd name="connsiteY8" fmla="*/ 0 h 492443"/>
              <a:gd name="connsiteX9" fmla="*/ 8059291 w 11067691"/>
              <a:gd name="connsiteY9" fmla="*/ 0 h 492443"/>
              <a:gd name="connsiteX10" fmla="*/ 8954767 w 11067691"/>
              <a:gd name="connsiteY10" fmla="*/ 0 h 492443"/>
              <a:gd name="connsiteX11" fmla="*/ 10182276 w 11067691"/>
              <a:gd name="connsiteY11" fmla="*/ 0 h 492443"/>
              <a:gd name="connsiteX12" fmla="*/ 11067691 w 11067691"/>
              <a:gd name="connsiteY12" fmla="*/ 0 h 492443"/>
              <a:gd name="connsiteX13" fmla="*/ 11067691 w 11067691"/>
              <a:gd name="connsiteY13" fmla="*/ 492443 h 492443"/>
              <a:gd name="connsiteX14" fmla="*/ 10061538 w 11067691"/>
              <a:gd name="connsiteY14" fmla="*/ 492443 h 492443"/>
              <a:gd name="connsiteX15" fmla="*/ 8944706 w 11067691"/>
              <a:gd name="connsiteY15" fmla="*/ 492443 h 492443"/>
              <a:gd name="connsiteX16" fmla="*/ 7717198 w 11067691"/>
              <a:gd name="connsiteY16" fmla="*/ 492443 h 492443"/>
              <a:gd name="connsiteX17" fmla="*/ 6932398 w 11067691"/>
              <a:gd name="connsiteY17" fmla="*/ 492443 h 492443"/>
              <a:gd name="connsiteX18" fmla="*/ 5815568 w 11067691"/>
              <a:gd name="connsiteY18" fmla="*/ 492443 h 492443"/>
              <a:gd name="connsiteX19" fmla="*/ 4809415 w 11067691"/>
              <a:gd name="connsiteY19" fmla="*/ 492443 h 492443"/>
              <a:gd name="connsiteX20" fmla="*/ 3581907 w 11067691"/>
              <a:gd name="connsiteY20" fmla="*/ 492443 h 492443"/>
              <a:gd name="connsiteX21" fmla="*/ 2907785 w 11067691"/>
              <a:gd name="connsiteY21" fmla="*/ 492443 h 492443"/>
              <a:gd name="connsiteX22" fmla="*/ 1680275 w 11067691"/>
              <a:gd name="connsiteY22" fmla="*/ 492443 h 492443"/>
              <a:gd name="connsiteX23" fmla="*/ 0 w 11067691"/>
              <a:gd name="connsiteY23" fmla="*/ 492443 h 492443"/>
              <a:gd name="connsiteX24" fmla="*/ 0 w 11067691"/>
              <a:gd name="connsiteY24" fmla="*/ 0 h 492443"/>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92443" fill="none" extrusionOk="0">
                <a:moveTo>
                  <a:pt x="0" y="0"/>
                </a:moveTo>
                <a:cubicBezTo>
                  <a:pt x="399868" y="-43985"/>
                  <a:pt x="536350" y="8267"/>
                  <a:pt x="784800" y="0"/>
                </a:cubicBezTo>
                <a:cubicBezTo>
                  <a:pt x="990288" y="-64469"/>
                  <a:pt x="1299187" y="-39640"/>
                  <a:pt x="1680275" y="0"/>
                </a:cubicBezTo>
                <a:cubicBezTo>
                  <a:pt x="2140186" y="-23718"/>
                  <a:pt x="2180812" y="33270"/>
                  <a:pt x="2354400" y="0"/>
                </a:cubicBezTo>
                <a:cubicBezTo>
                  <a:pt x="2586500" y="26869"/>
                  <a:pt x="2724115" y="46299"/>
                  <a:pt x="3249876" y="0"/>
                </a:cubicBezTo>
                <a:cubicBezTo>
                  <a:pt x="3646898" y="-18194"/>
                  <a:pt x="3786452" y="-14708"/>
                  <a:pt x="4034676" y="0"/>
                </a:cubicBezTo>
                <a:cubicBezTo>
                  <a:pt x="4306016" y="12147"/>
                  <a:pt x="4641982" y="52461"/>
                  <a:pt x="4819476" y="0"/>
                </a:cubicBezTo>
                <a:cubicBezTo>
                  <a:pt x="5061819" y="-52283"/>
                  <a:pt x="5183976" y="57337"/>
                  <a:pt x="5493599" y="0"/>
                </a:cubicBezTo>
                <a:cubicBezTo>
                  <a:pt x="5788426" y="51351"/>
                  <a:pt x="6219190" y="83033"/>
                  <a:pt x="6610429" y="0"/>
                </a:cubicBezTo>
                <a:cubicBezTo>
                  <a:pt x="7108734" y="-8549"/>
                  <a:pt x="7089663" y="25681"/>
                  <a:pt x="7395229" y="0"/>
                </a:cubicBezTo>
                <a:cubicBezTo>
                  <a:pt x="7735708" y="-36398"/>
                  <a:pt x="7760071" y="83829"/>
                  <a:pt x="8069352" y="0"/>
                </a:cubicBezTo>
                <a:cubicBezTo>
                  <a:pt x="8366981" y="-122559"/>
                  <a:pt x="8684493" y="33213"/>
                  <a:pt x="9075505" y="0"/>
                </a:cubicBezTo>
                <a:cubicBezTo>
                  <a:pt x="9557937" y="-99209"/>
                  <a:pt x="9805292" y="-15300"/>
                  <a:pt x="9970983" y="0"/>
                </a:cubicBezTo>
                <a:cubicBezTo>
                  <a:pt x="10224964" y="-2150"/>
                  <a:pt x="10477593" y="37905"/>
                  <a:pt x="11067691" y="0"/>
                </a:cubicBezTo>
                <a:cubicBezTo>
                  <a:pt x="11095200" y="247984"/>
                  <a:pt x="11021694" y="237387"/>
                  <a:pt x="11067691" y="492443"/>
                </a:cubicBezTo>
                <a:cubicBezTo>
                  <a:pt x="10853308" y="492410"/>
                  <a:pt x="10410679" y="458159"/>
                  <a:pt x="10282890" y="492443"/>
                </a:cubicBezTo>
                <a:cubicBezTo>
                  <a:pt x="10030743" y="608300"/>
                  <a:pt x="9775058" y="399815"/>
                  <a:pt x="9166060" y="492443"/>
                </a:cubicBezTo>
                <a:cubicBezTo>
                  <a:pt x="8651343" y="594638"/>
                  <a:pt x="8514154" y="470956"/>
                  <a:pt x="8381260" y="492443"/>
                </a:cubicBezTo>
                <a:cubicBezTo>
                  <a:pt x="8089563" y="475783"/>
                  <a:pt x="7472035" y="526978"/>
                  <a:pt x="7153753" y="492443"/>
                </a:cubicBezTo>
                <a:cubicBezTo>
                  <a:pt x="6865263" y="520562"/>
                  <a:pt x="6670472" y="504819"/>
                  <a:pt x="6479630" y="492443"/>
                </a:cubicBezTo>
                <a:cubicBezTo>
                  <a:pt x="6209979" y="485468"/>
                  <a:pt x="5982428" y="400324"/>
                  <a:pt x="5584152" y="492443"/>
                </a:cubicBezTo>
                <a:cubicBezTo>
                  <a:pt x="5153227" y="547993"/>
                  <a:pt x="4736891" y="426858"/>
                  <a:pt x="4467322" y="492443"/>
                </a:cubicBezTo>
                <a:cubicBezTo>
                  <a:pt x="4147575" y="530546"/>
                  <a:pt x="3914155" y="443098"/>
                  <a:pt x="3682522" y="492443"/>
                </a:cubicBezTo>
                <a:cubicBezTo>
                  <a:pt x="3335580" y="441658"/>
                  <a:pt x="2811222" y="568290"/>
                  <a:pt x="2455014" y="492443"/>
                </a:cubicBezTo>
                <a:cubicBezTo>
                  <a:pt x="2071415" y="527652"/>
                  <a:pt x="1960555" y="512899"/>
                  <a:pt x="1559539" y="492443"/>
                </a:cubicBezTo>
                <a:cubicBezTo>
                  <a:pt x="1132717" y="515656"/>
                  <a:pt x="1127652" y="473456"/>
                  <a:pt x="885414" y="492443"/>
                </a:cubicBezTo>
                <a:cubicBezTo>
                  <a:pt x="612788" y="594267"/>
                  <a:pt x="245570" y="520240"/>
                  <a:pt x="0" y="492443"/>
                </a:cubicBezTo>
                <a:cubicBezTo>
                  <a:pt x="-34795" y="300832"/>
                  <a:pt x="43529" y="252363"/>
                  <a:pt x="0" y="0"/>
                </a:cubicBezTo>
                <a:close/>
              </a:path>
              <a:path w="11067691" h="492443" stroke="0" extrusionOk="0">
                <a:moveTo>
                  <a:pt x="0" y="0"/>
                </a:moveTo>
                <a:cubicBezTo>
                  <a:pt x="441668" y="-55520"/>
                  <a:pt x="703141" y="39456"/>
                  <a:pt x="1227507" y="0"/>
                </a:cubicBezTo>
                <a:cubicBezTo>
                  <a:pt x="1839488" y="-58625"/>
                  <a:pt x="1633069" y="97012"/>
                  <a:pt x="2122984" y="0"/>
                </a:cubicBezTo>
                <a:cubicBezTo>
                  <a:pt x="2522282" y="-116310"/>
                  <a:pt x="2492135" y="67013"/>
                  <a:pt x="2797107" y="0"/>
                </a:cubicBezTo>
                <a:cubicBezTo>
                  <a:pt x="3090135" y="-88512"/>
                  <a:pt x="3287003" y="94774"/>
                  <a:pt x="3581907" y="0"/>
                </a:cubicBezTo>
                <a:cubicBezTo>
                  <a:pt x="3952043" y="-83140"/>
                  <a:pt x="4209708" y="27182"/>
                  <a:pt x="4588060" y="0"/>
                </a:cubicBezTo>
                <a:cubicBezTo>
                  <a:pt x="4876744" y="-13308"/>
                  <a:pt x="4984520" y="77956"/>
                  <a:pt x="5262183" y="0"/>
                </a:cubicBezTo>
                <a:cubicBezTo>
                  <a:pt x="5532769" y="-13245"/>
                  <a:pt x="5882344" y="-33687"/>
                  <a:pt x="6046984" y="0"/>
                </a:cubicBezTo>
                <a:cubicBezTo>
                  <a:pt x="6320143" y="14585"/>
                  <a:pt x="6883293" y="-80536"/>
                  <a:pt x="7163814" y="0"/>
                </a:cubicBezTo>
                <a:cubicBezTo>
                  <a:pt x="7519625" y="-12604"/>
                  <a:pt x="7759274" y="31135"/>
                  <a:pt x="8059291" y="0"/>
                </a:cubicBezTo>
                <a:cubicBezTo>
                  <a:pt x="8419235" y="-73621"/>
                  <a:pt x="8595700" y="-10946"/>
                  <a:pt x="8954767" y="0"/>
                </a:cubicBezTo>
                <a:cubicBezTo>
                  <a:pt x="9372524" y="-63071"/>
                  <a:pt x="9533904" y="-28101"/>
                  <a:pt x="10182276" y="0"/>
                </a:cubicBezTo>
                <a:cubicBezTo>
                  <a:pt x="10806015" y="11456"/>
                  <a:pt x="10602406" y="1086"/>
                  <a:pt x="11067691" y="0"/>
                </a:cubicBezTo>
                <a:cubicBezTo>
                  <a:pt x="11139753" y="163814"/>
                  <a:pt x="11009676" y="273859"/>
                  <a:pt x="11067691" y="492443"/>
                </a:cubicBezTo>
                <a:cubicBezTo>
                  <a:pt x="10849052" y="517442"/>
                  <a:pt x="10557296" y="417740"/>
                  <a:pt x="10061538" y="492443"/>
                </a:cubicBezTo>
                <a:cubicBezTo>
                  <a:pt x="9558650" y="488708"/>
                  <a:pt x="9248985" y="521923"/>
                  <a:pt x="8944706" y="492443"/>
                </a:cubicBezTo>
                <a:cubicBezTo>
                  <a:pt x="8676218" y="542529"/>
                  <a:pt x="8114975" y="362461"/>
                  <a:pt x="7717198" y="492443"/>
                </a:cubicBezTo>
                <a:cubicBezTo>
                  <a:pt x="7231879" y="478617"/>
                  <a:pt x="7129634" y="480945"/>
                  <a:pt x="6932398" y="492443"/>
                </a:cubicBezTo>
                <a:cubicBezTo>
                  <a:pt x="6730757" y="464523"/>
                  <a:pt x="6359154" y="356027"/>
                  <a:pt x="5815568" y="492443"/>
                </a:cubicBezTo>
                <a:cubicBezTo>
                  <a:pt x="5273664" y="544473"/>
                  <a:pt x="5190532" y="485166"/>
                  <a:pt x="4809415" y="492443"/>
                </a:cubicBezTo>
                <a:cubicBezTo>
                  <a:pt x="4531701" y="538545"/>
                  <a:pt x="3954526" y="459600"/>
                  <a:pt x="3581907" y="492443"/>
                </a:cubicBezTo>
                <a:cubicBezTo>
                  <a:pt x="3335535" y="595606"/>
                  <a:pt x="2991311" y="488384"/>
                  <a:pt x="2907785" y="492443"/>
                </a:cubicBezTo>
                <a:cubicBezTo>
                  <a:pt x="2664008" y="523881"/>
                  <a:pt x="2220274" y="542978"/>
                  <a:pt x="1680275" y="492443"/>
                </a:cubicBezTo>
                <a:cubicBezTo>
                  <a:pt x="1242456" y="692863"/>
                  <a:pt x="866149" y="587128"/>
                  <a:pt x="0" y="492443"/>
                </a:cubicBezTo>
                <a:cubicBezTo>
                  <a:pt x="23957" y="310701"/>
                  <a:pt x="56924" y="259705"/>
                  <a:pt x="0" y="0"/>
                </a:cubicBezTo>
                <a:close/>
              </a:path>
              <a:path w="11067691" h="492443" fill="none" stroke="0" extrusionOk="0">
                <a:moveTo>
                  <a:pt x="0" y="0"/>
                </a:moveTo>
                <a:cubicBezTo>
                  <a:pt x="375383" y="-42677"/>
                  <a:pt x="523796" y="9712"/>
                  <a:pt x="784800" y="0"/>
                </a:cubicBezTo>
                <a:cubicBezTo>
                  <a:pt x="1010744" y="44598"/>
                  <a:pt x="1244898" y="54838"/>
                  <a:pt x="1680275" y="0"/>
                </a:cubicBezTo>
                <a:cubicBezTo>
                  <a:pt x="2123065" y="-12319"/>
                  <a:pt x="2179643" y="43186"/>
                  <a:pt x="2354400" y="0"/>
                </a:cubicBezTo>
                <a:cubicBezTo>
                  <a:pt x="2624115" y="21424"/>
                  <a:pt x="2839257" y="63713"/>
                  <a:pt x="3249876" y="0"/>
                </a:cubicBezTo>
                <a:cubicBezTo>
                  <a:pt x="3648415" y="-18963"/>
                  <a:pt x="3785055" y="-17624"/>
                  <a:pt x="4034676" y="0"/>
                </a:cubicBezTo>
                <a:cubicBezTo>
                  <a:pt x="4226793" y="-51800"/>
                  <a:pt x="4479486" y="40041"/>
                  <a:pt x="4819476" y="0"/>
                </a:cubicBezTo>
                <a:cubicBezTo>
                  <a:pt x="5082365" y="-64729"/>
                  <a:pt x="5260777" y="-12086"/>
                  <a:pt x="5493599" y="0"/>
                </a:cubicBezTo>
                <a:cubicBezTo>
                  <a:pt x="5823791" y="-1148"/>
                  <a:pt x="6185562" y="-23354"/>
                  <a:pt x="6610429" y="0"/>
                </a:cubicBezTo>
                <a:cubicBezTo>
                  <a:pt x="7142942" y="-47551"/>
                  <a:pt x="7032420" y="30868"/>
                  <a:pt x="7395229" y="0"/>
                </a:cubicBezTo>
                <a:cubicBezTo>
                  <a:pt x="7697654" y="-4251"/>
                  <a:pt x="7787185" y="29717"/>
                  <a:pt x="8069352" y="0"/>
                </a:cubicBezTo>
                <a:cubicBezTo>
                  <a:pt x="8336169" y="-80431"/>
                  <a:pt x="8492085" y="20752"/>
                  <a:pt x="9075505" y="0"/>
                </a:cubicBezTo>
                <a:cubicBezTo>
                  <a:pt x="9554466" y="-19447"/>
                  <a:pt x="9720548" y="82604"/>
                  <a:pt x="9970983" y="0"/>
                </a:cubicBezTo>
                <a:cubicBezTo>
                  <a:pt x="10194950" y="-46301"/>
                  <a:pt x="10464232" y="15630"/>
                  <a:pt x="11067691" y="0"/>
                </a:cubicBezTo>
                <a:cubicBezTo>
                  <a:pt x="11099505" y="228253"/>
                  <a:pt x="10974149" y="263058"/>
                  <a:pt x="11067691" y="492443"/>
                </a:cubicBezTo>
                <a:cubicBezTo>
                  <a:pt x="10897242" y="571435"/>
                  <a:pt x="10539477" y="463467"/>
                  <a:pt x="10282890" y="492443"/>
                </a:cubicBezTo>
                <a:cubicBezTo>
                  <a:pt x="10142357" y="591817"/>
                  <a:pt x="9498701" y="365770"/>
                  <a:pt x="9166060" y="492443"/>
                </a:cubicBezTo>
                <a:cubicBezTo>
                  <a:pt x="8616029" y="558228"/>
                  <a:pt x="8506387" y="424222"/>
                  <a:pt x="8381260" y="492443"/>
                </a:cubicBezTo>
                <a:cubicBezTo>
                  <a:pt x="8214707" y="509479"/>
                  <a:pt x="7424954" y="498443"/>
                  <a:pt x="7153753" y="492443"/>
                </a:cubicBezTo>
                <a:cubicBezTo>
                  <a:pt x="6792466" y="581108"/>
                  <a:pt x="6609526" y="512316"/>
                  <a:pt x="6479630" y="492443"/>
                </a:cubicBezTo>
                <a:cubicBezTo>
                  <a:pt x="6201694" y="438785"/>
                  <a:pt x="5908442" y="423607"/>
                  <a:pt x="5584152" y="492443"/>
                </a:cubicBezTo>
                <a:cubicBezTo>
                  <a:pt x="5234910" y="523093"/>
                  <a:pt x="4756779" y="488609"/>
                  <a:pt x="4467322" y="492443"/>
                </a:cubicBezTo>
                <a:cubicBezTo>
                  <a:pt x="4079811" y="520386"/>
                  <a:pt x="3970771" y="447422"/>
                  <a:pt x="3682522" y="492443"/>
                </a:cubicBezTo>
                <a:cubicBezTo>
                  <a:pt x="3334851" y="499721"/>
                  <a:pt x="2704673" y="475130"/>
                  <a:pt x="2455014" y="492443"/>
                </a:cubicBezTo>
                <a:cubicBezTo>
                  <a:pt x="2084895" y="537886"/>
                  <a:pt x="2008969" y="464943"/>
                  <a:pt x="1559539" y="492443"/>
                </a:cubicBezTo>
                <a:cubicBezTo>
                  <a:pt x="1123485" y="516858"/>
                  <a:pt x="1141000" y="451634"/>
                  <a:pt x="885414" y="492443"/>
                </a:cubicBezTo>
                <a:cubicBezTo>
                  <a:pt x="647474" y="499409"/>
                  <a:pt x="310250" y="490487"/>
                  <a:pt x="0" y="492443"/>
                </a:cubicBezTo>
                <a:cubicBezTo>
                  <a:pt x="-23506" y="336766"/>
                  <a:pt x="73085" y="222016"/>
                  <a:pt x="0" y="0"/>
                </a:cubicBezTo>
                <a:close/>
              </a:path>
              <a:path w="11067691" h="492443" fill="none" stroke="0" extrusionOk="0">
                <a:moveTo>
                  <a:pt x="0" y="0"/>
                </a:moveTo>
                <a:cubicBezTo>
                  <a:pt x="393314" y="-46769"/>
                  <a:pt x="551203" y="37620"/>
                  <a:pt x="784800" y="0"/>
                </a:cubicBezTo>
                <a:cubicBezTo>
                  <a:pt x="1024198" y="-8304"/>
                  <a:pt x="1293149" y="60029"/>
                  <a:pt x="1680275" y="0"/>
                </a:cubicBezTo>
                <a:cubicBezTo>
                  <a:pt x="2135782" y="-26817"/>
                  <a:pt x="2186472" y="43685"/>
                  <a:pt x="2354400" y="0"/>
                </a:cubicBezTo>
                <a:cubicBezTo>
                  <a:pt x="2580502" y="1327"/>
                  <a:pt x="2759050" y="42596"/>
                  <a:pt x="3249876" y="0"/>
                </a:cubicBezTo>
                <a:cubicBezTo>
                  <a:pt x="3643257" y="-27727"/>
                  <a:pt x="3809241" y="21306"/>
                  <a:pt x="4034676" y="0"/>
                </a:cubicBezTo>
                <a:cubicBezTo>
                  <a:pt x="4293891" y="-16749"/>
                  <a:pt x="4619102" y="89735"/>
                  <a:pt x="4819476" y="0"/>
                </a:cubicBezTo>
                <a:cubicBezTo>
                  <a:pt x="5072105" y="-47481"/>
                  <a:pt x="5229417" y="29883"/>
                  <a:pt x="5493599" y="0"/>
                </a:cubicBezTo>
                <a:cubicBezTo>
                  <a:pt x="5805859" y="5835"/>
                  <a:pt x="6163242" y="47391"/>
                  <a:pt x="6610429" y="0"/>
                </a:cubicBezTo>
                <a:cubicBezTo>
                  <a:pt x="7115210" y="-21871"/>
                  <a:pt x="7067087" y="27712"/>
                  <a:pt x="7395229" y="0"/>
                </a:cubicBezTo>
                <a:cubicBezTo>
                  <a:pt x="7724390" y="-12943"/>
                  <a:pt x="7767031" y="50171"/>
                  <a:pt x="8069352" y="0"/>
                </a:cubicBezTo>
                <a:cubicBezTo>
                  <a:pt x="8337142" y="-111443"/>
                  <a:pt x="8549971" y="12222"/>
                  <a:pt x="9075505" y="0"/>
                </a:cubicBezTo>
                <a:cubicBezTo>
                  <a:pt x="9538604" y="-32715"/>
                  <a:pt x="9780337" y="47471"/>
                  <a:pt x="9970983" y="0"/>
                </a:cubicBezTo>
                <a:cubicBezTo>
                  <a:pt x="10155511" y="-32635"/>
                  <a:pt x="10443688" y="53966"/>
                  <a:pt x="11067691" y="0"/>
                </a:cubicBezTo>
                <a:cubicBezTo>
                  <a:pt x="11097244" y="237317"/>
                  <a:pt x="10996271" y="237821"/>
                  <a:pt x="11067691" y="492443"/>
                </a:cubicBezTo>
                <a:cubicBezTo>
                  <a:pt x="10870186" y="510637"/>
                  <a:pt x="10464341" y="458620"/>
                  <a:pt x="10282890" y="492443"/>
                </a:cubicBezTo>
                <a:cubicBezTo>
                  <a:pt x="10102929" y="614278"/>
                  <a:pt x="9697777" y="410842"/>
                  <a:pt x="9166060" y="492443"/>
                </a:cubicBezTo>
                <a:cubicBezTo>
                  <a:pt x="8677579" y="577192"/>
                  <a:pt x="8512664" y="456801"/>
                  <a:pt x="8381260" y="492443"/>
                </a:cubicBezTo>
                <a:cubicBezTo>
                  <a:pt x="8106787" y="537549"/>
                  <a:pt x="7444501" y="454112"/>
                  <a:pt x="7153753" y="492443"/>
                </a:cubicBezTo>
                <a:cubicBezTo>
                  <a:pt x="6802647" y="559480"/>
                  <a:pt x="6602582" y="476987"/>
                  <a:pt x="6479630" y="492443"/>
                </a:cubicBezTo>
                <a:cubicBezTo>
                  <a:pt x="6199283" y="488095"/>
                  <a:pt x="6008690" y="431291"/>
                  <a:pt x="5584152" y="492443"/>
                </a:cubicBezTo>
                <a:cubicBezTo>
                  <a:pt x="5184508" y="465005"/>
                  <a:pt x="4761088" y="446628"/>
                  <a:pt x="4467322" y="492443"/>
                </a:cubicBezTo>
                <a:cubicBezTo>
                  <a:pt x="4082307" y="556044"/>
                  <a:pt x="3888607" y="487423"/>
                  <a:pt x="3682522" y="492443"/>
                </a:cubicBezTo>
                <a:cubicBezTo>
                  <a:pt x="3342686" y="490094"/>
                  <a:pt x="2723317" y="553265"/>
                  <a:pt x="2455014" y="492443"/>
                </a:cubicBezTo>
                <a:cubicBezTo>
                  <a:pt x="2064062" y="518512"/>
                  <a:pt x="1995973" y="468357"/>
                  <a:pt x="1559539" y="492443"/>
                </a:cubicBezTo>
                <a:cubicBezTo>
                  <a:pt x="1121201" y="514843"/>
                  <a:pt x="1134664" y="461905"/>
                  <a:pt x="885414" y="492443"/>
                </a:cubicBezTo>
                <a:cubicBezTo>
                  <a:pt x="603521" y="450963"/>
                  <a:pt x="240526" y="410231"/>
                  <a:pt x="0" y="492443"/>
                </a:cubicBezTo>
                <a:cubicBezTo>
                  <a:pt x="-34335" y="299614"/>
                  <a:pt x="69158" y="257341"/>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Καθήκοντα και ευθύνες διευθυντή (Καν. 36)</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r>
              <a:rPr kumimoji="0" lang="el-G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C725554F-8285-60A6-B325-C6116EDF5C13}"/>
              </a:ext>
            </a:extLst>
          </p:cNvPr>
          <p:cNvSpPr txBox="1"/>
          <p:nvPr/>
        </p:nvSpPr>
        <p:spPr>
          <a:xfrm>
            <a:off x="602146" y="889843"/>
            <a:ext cx="11067690" cy="5601533"/>
          </a:xfrm>
          <a:prstGeom prst="rect">
            <a:avLst/>
          </a:prstGeom>
          <a:noFill/>
        </p:spPr>
        <p:txBody>
          <a:bodyPr wrap="square">
            <a:spAutoFit/>
          </a:bodyPr>
          <a:lstStyle/>
          <a:p>
            <a:pPr lvl="0">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 διευθυντής έχει πολλαπλά καθήκοντα και ευθύνες τηρουμένων των σχεδίων υπηρεσίας. Στους νέους Κανονισμούς καταγράφονται και θεσμοθετούνται για πρώτη φορά κάποια καθήκοντα</a:t>
            </a:r>
            <a:r>
              <a:rPr lang="el-GR" sz="2200" dirty="0">
                <a:solidFill>
                  <a:prstClr val="black"/>
                </a:solidFill>
                <a:latin typeface="Arial" panose="020B0604020202020204" pitchFamily="34" charset="0"/>
                <a:ea typeface="Times New Roman" panose="02020603050405020304" pitchFamily="18" charset="0"/>
              </a:rPr>
              <a:t> και αρμοδιότητες που χρήζουν προσοχής:</a:t>
            </a:r>
          </a:p>
          <a:p>
            <a:pPr lvl="0">
              <a:defRPr/>
            </a:pP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Έχει την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ευθύνη για την εφαρμογή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των παρόντων Κανονισμών και της σχετικής νομοθεσίας από τους δασκάλους και το υπόλοιπο προσωπικό του σχολείου.</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Φροντίζει, ώστε οι μαθητές να φορούν καθημερινά την εγκεκριμένη, μαθητική ενδυμασία και φροντίζει για την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εξασφάλιση</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ευπρεπούς εμφάνισης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των μαθητών. Κατά την έναρξη κάθε σχολικού έτους, σε συνεργασία με τον διδασκαλικό σύλλογο, τον οικείο Σύνδεσμο Γονέων και το Κ.Μ.Σ. καθορίζεται η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έννοια της ευπρεπούς εμφάνισης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και ενημερώνονται σχετικά οι δάσκαλοι, οι γονείς και οι μαθητές. Νοείται ότι, μέχρι τον καθορισμό της έννοιας της ευπρεπούς εμφάνισης, ισχύει η έννοια που δόθηκε κατά το προηγούμενο σχολικό έτος.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Υποβάλλει στο Υπουργείο, οποιαδήποτε στοιχεία τού </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ζητηθούν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εντός των χρονοδιαγραμμάτων</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που καθορίζονται από τον Δ.Δ.Ε.</a:t>
            </a: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83007849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214507"/>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Καθήκοντα και ευθύνες διευθυντή (Καν. 36) </a:t>
            </a:r>
          </a:p>
        </p:txBody>
      </p:sp>
      <p:sp>
        <p:nvSpPr>
          <p:cNvPr id="4" name="TextBox 3">
            <a:extLst>
              <a:ext uri="{FF2B5EF4-FFF2-40B4-BE49-F238E27FC236}">
                <a16:creationId xmlns:a16="http://schemas.microsoft.com/office/drawing/2014/main" id="{A17AEDA7-F12D-77C9-9D67-2909C3564AFE}"/>
              </a:ext>
            </a:extLst>
          </p:cNvPr>
          <p:cNvSpPr txBox="1"/>
          <p:nvPr/>
        </p:nvSpPr>
        <p:spPr>
          <a:xfrm>
            <a:off x="562154" y="734183"/>
            <a:ext cx="11067691" cy="594008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Ενημερώνεται για τις εγκυκλίους του Υπουργείου και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ανταποκρίνεται πλήρως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στις οδηγίες που αποστέλλονται.</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Ενημερώνει τους βοηθούς διευθυντές για την αλληλογραφία του σχολείου.</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Ενημερώνει όλους τους γονείς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από την αρχή του σχολικού έτους, για τους παρόντες Κανονισμούς, για τον Κώδικα, για τις απουσίες των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μαθητών</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για την υποχρεωτική φοίτηση, για τις ενισχύσεις κοινωνικής και θετικής συμπεριφοράς αλλά και για τα παιδαγωγικά μέτρα ή συνέπειες που ενδεχομένως θα έχουν τα παιδιά τους σε περίπτωση αντικοινωνικής ή αρνητικής συμπεριφοράς και γενικά για όλα τα θέματα που απαιτείται να γνωρίζουν οι γονείς, ώστε να βοηθούν στο έργο του σχολείου.</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285750" indent="-285750">
              <a:buFont typeface="Wingdings" panose="05000000000000000000" pitchFamily="2" charset="2"/>
              <a:buChar char="Ø"/>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περίπτωση που μετατεθεί, μετακινηθεί, αφυπηρετήσει ή απαλλαγεί με οποιονδήποτε τρόπο από τα καθήκοντά του, ενημερώνει τον διάδοχό του για βασικά ζητήματα, όπως το αρχείο του σχολείου, κωδικούς πρόσβασης σε διάφορες πλατφόρμες, εκκρεμότητες, προβλήματα, τρέχοντα ζητήματα κ.λπ., και παραδίδει υπογεγραμμένα από τον ίδιο τα Βιβλία Περιουσίας και Βιβλιοθήκης του σχολείου.</a:t>
            </a:r>
            <a:endParaRPr kumimoji="0" lang="en-CY"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03567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5068" y="6090249"/>
            <a:ext cx="708548" cy="701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176704"/>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effectLst>
                  <a:outerShdw blurRad="38100" dist="38100" dir="2700000" algn="tl">
                    <a:srgbClr val="000000">
                      <a:alpha val="43137"/>
                    </a:srgbClr>
                  </a:outerShdw>
                </a:effectLst>
              </a:rPr>
              <a:t>Καθήκοντα και υποχρεώσεις δασκάλων (Καν. 39) ...</a:t>
            </a:r>
          </a:p>
        </p:txBody>
      </p:sp>
      <p:sp>
        <p:nvSpPr>
          <p:cNvPr id="6" name="TextBox 5">
            <a:extLst>
              <a:ext uri="{FF2B5EF4-FFF2-40B4-BE49-F238E27FC236}">
                <a16:creationId xmlns:a16="http://schemas.microsoft.com/office/drawing/2014/main" id="{AA0C9C02-163D-7C1C-F6BE-F8B9D71AF7B9}"/>
              </a:ext>
            </a:extLst>
          </p:cNvPr>
          <p:cNvSpPr txBox="1"/>
          <p:nvPr/>
        </p:nvSpPr>
        <p:spPr>
          <a:xfrm>
            <a:off x="562154" y="931707"/>
            <a:ext cx="11030044" cy="4832092"/>
          </a:xfrm>
          <a:prstGeom prst="rect">
            <a:avLst/>
          </a:prstGeom>
          <a:noFill/>
        </p:spPr>
        <p:txBody>
          <a:bodyPr wrap="square" rtlCol="0">
            <a:spAutoFit/>
          </a:bodyPr>
          <a:lstStyle/>
          <a:p>
            <a:pPr marL="285750" indent="-285750">
              <a:buFont typeface="Wingdings" panose="05000000000000000000" pitchFamily="2" charset="2"/>
              <a:buChar char="Ø"/>
            </a:pPr>
            <a:r>
              <a:rPr lang="el-GR" sz="2200" b="1" dirty="0">
                <a:latin typeface="Arial" panose="020B0604020202020204" pitchFamily="34" charset="0"/>
                <a:cs typeface="Arial" panose="020B0604020202020204" pitchFamily="34" charset="0"/>
              </a:rPr>
              <a:t>Ακολουθούν το ισχύον Αναλυτικό Πρόγραμμα, </a:t>
            </a:r>
            <a:r>
              <a:rPr lang="el-GR" sz="2200" dirty="0">
                <a:latin typeface="Arial" panose="020B0604020202020204" pitchFamily="34" charset="0"/>
                <a:cs typeface="Arial" panose="020B0604020202020204" pitchFamily="34" charset="0"/>
              </a:rPr>
              <a:t>τις σχετικές οδηγίες του Υπουργείου και είναι υπεύθυνοι για τη </a:t>
            </a:r>
            <a:r>
              <a:rPr lang="el-GR" sz="2200" b="1" dirty="0">
                <a:latin typeface="Arial" panose="020B0604020202020204" pitchFamily="34" charset="0"/>
                <a:cs typeface="Arial" panose="020B0604020202020204" pitchFamily="34" charset="0"/>
              </a:rPr>
              <a:t>διαφοροποίηση της διδασκαλίας </a:t>
            </a:r>
            <a:r>
              <a:rPr lang="el-GR" sz="2200" dirty="0">
                <a:latin typeface="Arial" panose="020B0604020202020204" pitchFamily="34" charset="0"/>
                <a:cs typeface="Arial" panose="020B0604020202020204" pitchFamily="34" charset="0"/>
              </a:rPr>
              <a:t>με τρόπο που να απευθύνεται στις δυνατότητες όλων των μαθητών.</a:t>
            </a:r>
          </a:p>
          <a:p>
            <a:endParaRPr lang="el-GR" sz="2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l-GR" sz="2200" dirty="0">
                <a:latin typeface="Arial" panose="020B0604020202020204" pitchFamily="34" charset="0"/>
                <a:cs typeface="Arial" panose="020B0604020202020204" pitchFamily="34" charset="0"/>
              </a:rPr>
              <a:t>Αναλαμβάνουν, </a:t>
            </a:r>
            <a:r>
              <a:rPr lang="el-GR" sz="2200" b="1" dirty="0">
                <a:latin typeface="Arial" panose="020B0604020202020204" pitchFamily="34" charset="0"/>
                <a:cs typeface="Arial" panose="020B0604020202020204" pitchFamily="34" charset="0"/>
              </a:rPr>
              <a:t>μέχρι δέκα </a:t>
            </a:r>
            <a:r>
              <a:rPr lang="el-GR" sz="2200" b="1" dirty="0" err="1">
                <a:latin typeface="Arial" panose="020B0604020202020204" pitchFamily="34" charset="0"/>
                <a:cs typeface="Arial" panose="020B0604020202020204" pitchFamily="34" charset="0"/>
              </a:rPr>
              <a:t>δ.π</a:t>
            </a:r>
            <a:r>
              <a:rPr lang="el-GR" sz="2200" b="1" dirty="0">
                <a:latin typeface="Arial" panose="020B0604020202020204" pitchFamily="34" charset="0"/>
                <a:cs typeface="Arial" panose="020B0604020202020204" pitchFamily="34" charset="0"/>
              </a:rPr>
              <a:t>. ανά σχολικό έτος, αναπλήρωση </a:t>
            </a:r>
            <a:r>
              <a:rPr lang="el-GR" sz="2200" dirty="0">
                <a:latin typeface="Arial" panose="020B0604020202020204" pitchFamily="34" charset="0"/>
                <a:cs typeface="Arial" panose="020B0604020202020204" pitchFamily="34" charset="0"/>
              </a:rPr>
              <a:t>σε περίπτωση απουσίας άλλου δασκάλου.</a:t>
            </a:r>
          </a:p>
          <a:p>
            <a:endParaRPr lang="el-GR" sz="2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l-GR" sz="2200" b="1" dirty="0">
                <a:latin typeface="Arial" panose="020B0604020202020204" pitchFamily="34" charset="0"/>
                <a:cs typeface="Arial" panose="020B0604020202020204" pitchFamily="34" charset="0"/>
              </a:rPr>
              <a:t>Παραμένουν μαζί με τους μαθητές </a:t>
            </a:r>
            <a:r>
              <a:rPr lang="el-GR" sz="2200" dirty="0">
                <a:latin typeface="Arial" panose="020B0604020202020204" pitchFamily="34" charset="0"/>
                <a:cs typeface="Arial" panose="020B0604020202020204" pitchFamily="34" charset="0"/>
              </a:rPr>
              <a:t>στον χώρο πραγματοποίησης βιωματικών εργαστηρίων ή παρουσιάσεων ή διαλέξεων, ώστε να διασφαλίζεται η ομαλότερη διεξαγωγή τους, αλλά και να αξιοποιείται το περιεχόμενό τους σε μεταγενέστερο στάδιο.</a:t>
            </a:r>
          </a:p>
          <a:p>
            <a:endParaRPr lang="el-GR" sz="2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l-GR" sz="2200" dirty="0">
                <a:latin typeface="Arial" panose="020B0604020202020204" pitchFamily="34" charset="0"/>
                <a:cs typeface="Arial" panose="020B0604020202020204" pitchFamily="34" charset="0"/>
              </a:rPr>
              <a:t>Αναλαμβάνουν </a:t>
            </a:r>
            <a:r>
              <a:rPr lang="el-GR" sz="2200" b="1" dirty="0">
                <a:latin typeface="Arial" panose="020B0604020202020204" pitchFamily="34" charset="0"/>
                <a:cs typeface="Arial" panose="020B0604020202020204" pitchFamily="34" charset="0"/>
              </a:rPr>
              <a:t>καθήκοντα επίβλεψης</a:t>
            </a:r>
            <a:r>
              <a:rPr lang="el-GR" sz="2200" dirty="0">
                <a:latin typeface="Arial" panose="020B0604020202020204" pitchFamily="34" charset="0"/>
                <a:cs typeface="Arial" panose="020B0604020202020204" pitchFamily="34" charset="0"/>
              </a:rPr>
              <a:t>, εντός και εκτός του σχολείου και κατά τη διάρκεια εκδρομών, επισκέψεων και άλλων εκδηλώσεων.</a:t>
            </a:r>
          </a:p>
        </p:txBody>
      </p:sp>
    </p:spTree>
    <p:extLst>
      <p:ext uri="{BB962C8B-B14F-4D97-AF65-F5344CB8AC3E}">
        <p14:creationId xmlns:p14="http://schemas.microsoft.com/office/powerpoint/2010/main" val="99103260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5068" y="6090249"/>
            <a:ext cx="708548" cy="701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225256"/>
            <a:ext cx="11067691" cy="492443"/>
          </a:xfrm>
          <a:custGeom>
            <a:avLst/>
            <a:gdLst>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 name="connsiteX0" fmla="*/ 0 w 11067691"/>
              <a:gd name="connsiteY0" fmla="*/ 0 h 492443"/>
              <a:gd name="connsiteX1" fmla="*/ 1227507 w 11067691"/>
              <a:gd name="connsiteY1" fmla="*/ 0 h 492443"/>
              <a:gd name="connsiteX2" fmla="*/ 2122984 w 11067691"/>
              <a:gd name="connsiteY2" fmla="*/ 0 h 492443"/>
              <a:gd name="connsiteX3" fmla="*/ 2797107 w 11067691"/>
              <a:gd name="connsiteY3" fmla="*/ 0 h 492443"/>
              <a:gd name="connsiteX4" fmla="*/ 3581907 w 11067691"/>
              <a:gd name="connsiteY4" fmla="*/ 0 h 492443"/>
              <a:gd name="connsiteX5" fmla="*/ 4588060 w 11067691"/>
              <a:gd name="connsiteY5" fmla="*/ 0 h 492443"/>
              <a:gd name="connsiteX6" fmla="*/ 5262183 w 11067691"/>
              <a:gd name="connsiteY6" fmla="*/ 0 h 492443"/>
              <a:gd name="connsiteX7" fmla="*/ 6046984 w 11067691"/>
              <a:gd name="connsiteY7" fmla="*/ 0 h 492443"/>
              <a:gd name="connsiteX8" fmla="*/ 7163814 w 11067691"/>
              <a:gd name="connsiteY8" fmla="*/ 0 h 492443"/>
              <a:gd name="connsiteX9" fmla="*/ 8059291 w 11067691"/>
              <a:gd name="connsiteY9" fmla="*/ 0 h 492443"/>
              <a:gd name="connsiteX10" fmla="*/ 8954767 w 11067691"/>
              <a:gd name="connsiteY10" fmla="*/ 0 h 492443"/>
              <a:gd name="connsiteX11" fmla="*/ 10182276 w 11067691"/>
              <a:gd name="connsiteY11" fmla="*/ 0 h 492443"/>
              <a:gd name="connsiteX12" fmla="*/ 11067691 w 11067691"/>
              <a:gd name="connsiteY12" fmla="*/ 0 h 492443"/>
              <a:gd name="connsiteX13" fmla="*/ 11067691 w 11067691"/>
              <a:gd name="connsiteY13" fmla="*/ 492443 h 492443"/>
              <a:gd name="connsiteX14" fmla="*/ 10061538 w 11067691"/>
              <a:gd name="connsiteY14" fmla="*/ 492443 h 492443"/>
              <a:gd name="connsiteX15" fmla="*/ 8944706 w 11067691"/>
              <a:gd name="connsiteY15" fmla="*/ 492443 h 492443"/>
              <a:gd name="connsiteX16" fmla="*/ 7717198 w 11067691"/>
              <a:gd name="connsiteY16" fmla="*/ 492443 h 492443"/>
              <a:gd name="connsiteX17" fmla="*/ 6932398 w 11067691"/>
              <a:gd name="connsiteY17" fmla="*/ 492443 h 492443"/>
              <a:gd name="connsiteX18" fmla="*/ 5815568 w 11067691"/>
              <a:gd name="connsiteY18" fmla="*/ 492443 h 492443"/>
              <a:gd name="connsiteX19" fmla="*/ 4809415 w 11067691"/>
              <a:gd name="connsiteY19" fmla="*/ 492443 h 492443"/>
              <a:gd name="connsiteX20" fmla="*/ 3581907 w 11067691"/>
              <a:gd name="connsiteY20" fmla="*/ 492443 h 492443"/>
              <a:gd name="connsiteX21" fmla="*/ 2907785 w 11067691"/>
              <a:gd name="connsiteY21" fmla="*/ 492443 h 492443"/>
              <a:gd name="connsiteX22" fmla="*/ 1680275 w 11067691"/>
              <a:gd name="connsiteY22" fmla="*/ 492443 h 492443"/>
              <a:gd name="connsiteX23" fmla="*/ 0 w 11067691"/>
              <a:gd name="connsiteY23" fmla="*/ 492443 h 492443"/>
              <a:gd name="connsiteX24" fmla="*/ 0 w 11067691"/>
              <a:gd name="connsiteY24" fmla="*/ 0 h 492443"/>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92443" fill="none" extrusionOk="0">
                <a:moveTo>
                  <a:pt x="0" y="0"/>
                </a:moveTo>
                <a:cubicBezTo>
                  <a:pt x="399868" y="-43985"/>
                  <a:pt x="536350" y="8267"/>
                  <a:pt x="784800" y="0"/>
                </a:cubicBezTo>
                <a:cubicBezTo>
                  <a:pt x="990288" y="-64469"/>
                  <a:pt x="1299187" y="-39640"/>
                  <a:pt x="1680275" y="0"/>
                </a:cubicBezTo>
                <a:cubicBezTo>
                  <a:pt x="2140186" y="-23718"/>
                  <a:pt x="2180812" y="33270"/>
                  <a:pt x="2354400" y="0"/>
                </a:cubicBezTo>
                <a:cubicBezTo>
                  <a:pt x="2586500" y="26869"/>
                  <a:pt x="2724115" y="46299"/>
                  <a:pt x="3249876" y="0"/>
                </a:cubicBezTo>
                <a:cubicBezTo>
                  <a:pt x="3646898" y="-18194"/>
                  <a:pt x="3786452" y="-14708"/>
                  <a:pt x="4034676" y="0"/>
                </a:cubicBezTo>
                <a:cubicBezTo>
                  <a:pt x="4306016" y="12147"/>
                  <a:pt x="4641982" y="52461"/>
                  <a:pt x="4819476" y="0"/>
                </a:cubicBezTo>
                <a:cubicBezTo>
                  <a:pt x="5061819" y="-52283"/>
                  <a:pt x="5183976" y="57337"/>
                  <a:pt x="5493599" y="0"/>
                </a:cubicBezTo>
                <a:cubicBezTo>
                  <a:pt x="5788426" y="51351"/>
                  <a:pt x="6219190" y="83033"/>
                  <a:pt x="6610429" y="0"/>
                </a:cubicBezTo>
                <a:cubicBezTo>
                  <a:pt x="7108734" y="-8549"/>
                  <a:pt x="7089663" y="25681"/>
                  <a:pt x="7395229" y="0"/>
                </a:cubicBezTo>
                <a:cubicBezTo>
                  <a:pt x="7735708" y="-36398"/>
                  <a:pt x="7760071" y="83829"/>
                  <a:pt x="8069352" y="0"/>
                </a:cubicBezTo>
                <a:cubicBezTo>
                  <a:pt x="8366981" y="-122559"/>
                  <a:pt x="8684493" y="33213"/>
                  <a:pt x="9075505" y="0"/>
                </a:cubicBezTo>
                <a:cubicBezTo>
                  <a:pt x="9557937" y="-99209"/>
                  <a:pt x="9805292" y="-15300"/>
                  <a:pt x="9970983" y="0"/>
                </a:cubicBezTo>
                <a:cubicBezTo>
                  <a:pt x="10224964" y="-2150"/>
                  <a:pt x="10477593" y="37905"/>
                  <a:pt x="11067691" y="0"/>
                </a:cubicBezTo>
                <a:cubicBezTo>
                  <a:pt x="11095200" y="247984"/>
                  <a:pt x="11021694" y="237387"/>
                  <a:pt x="11067691" y="492443"/>
                </a:cubicBezTo>
                <a:cubicBezTo>
                  <a:pt x="10853308" y="492410"/>
                  <a:pt x="10410679" y="458159"/>
                  <a:pt x="10282890" y="492443"/>
                </a:cubicBezTo>
                <a:cubicBezTo>
                  <a:pt x="10030743" y="608300"/>
                  <a:pt x="9775058" y="399815"/>
                  <a:pt x="9166060" y="492443"/>
                </a:cubicBezTo>
                <a:cubicBezTo>
                  <a:pt x="8651343" y="594638"/>
                  <a:pt x="8514154" y="470956"/>
                  <a:pt x="8381260" y="492443"/>
                </a:cubicBezTo>
                <a:cubicBezTo>
                  <a:pt x="8089563" y="475783"/>
                  <a:pt x="7472035" y="526978"/>
                  <a:pt x="7153753" y="492443"/>
                </a:cubicBezTo>
                <a:cubicBezTo>
                  <a:pt x="6865263" y="520562"/>
                  <a:pt x="6670472" y="504819"/>
                  <a:pt x="6479630" y="492443"/>
                </a:cubicBezTo>
                <a:cubicBezTo>
                  <a:pt x="6209979" y="485468"/>
                  <a:pt x="5982428" y="400324"/>
                  <a:pt x="5584152" y="492443"/>
                </a:cubicBezTo>
                <a:cubicBezTo>
                  <a:pt x="5153227" y="547993"/>
                  <a:pt x="4736891" y="426858"/>
                  <a:pt x="4467322" y="492443"/>
                </a:cubicBezTo>
                <a:cubicBezTo>
                  <a:pt x="4147575" y="530546"/>
                  <a:pt x="3914155" y="443098"/>
                  <a:pt x="3682522" y="492443"/>
                </a:cubicBezTo>
                <a:cubicBezTo>
                  <a:pt x="3335580" y="441658"/>
                  <a:pt x="2811222" y="568290"/>
                  <a:pt x="2455014" y="492443"/>
                </a:cubicBezTo>
                <a:cubicBezTo>
                  <a:pt x="2071415" y="527652"/>
                  <a:pt x="1960555" y="512899"/>
                  <a:pt x="1559539" y="492443"/>
                </a:cubicBezTo>
                <a:cubicBezTo>
                  <a:pt x="1132717" y="515656"/>
                  <a:pt x="1127652" y="473456"/>
                  <a:pt x="885414" y="492443"/>
                </a:cubicBezTo>
                <a:cubicBezTo>
                  <a:pt x="612788" y="594267"/>
                  <a:pt x="245570" y="520240"/>
                  <a:pt x="0" y="492443"/>
                </a:cubicBezTo>
                <a:cubicBezTo>
                  <a:pt x="-34795" y="300832"/>
                  <a:pt x="43529" y="252363"/>
                  <a:pt x="0" y="0"/>
                </a:cubicBezTo>
                <a:close/>
              </a:path>
              <a:path w="11067691" h="492443" stroke="0" extrusionOk="0">
                <a:moveTo>
                  <a:pt x="0" y="0"/>
                </a:moveTo>
                <a:cubicBezTo>
                  <a:pt x="441668" y="-55520"/>
                  <a:pt x="703141" y="39456"/>
                  <a:pt x="1227507" y="0"/>
                </a:cubicBezTo>
                <a:cubicBezTo>
                  <a:pt x="1839488" y="-58625"/>
                  <a:pt x="1633069" y="97012"/>
                  <a:pt x="2122984" y="0"/>
                </a:cubicBezTo>
                <a:cubicBezTo>
                  <a:pt x="2522282" y="-116310"/>
                  <a:pt x="2492135" y="67013"/>
                  <a:pt x="2797107" y="0"/>
                </a:cubicBezTo>
                <a:cubicBezTo>
                  <a:pt x="3090135" y="-88512"/>
                  <a:pt x="3287003" y="94774"/>
                  <a:pt x="3581907" y="0"/>
                </a:cubicBezTo>
                <a:cubicBezTo>
                  <a:pt x="3952043" y="-83140"/>
                  <a:pt x="4209708" y="27182"/>
                  <a:pt x="4588060" y="0"/>
                </a:cubicBezTo>
                <a:cubicBezTo>
                  <a:pt x="4876744" y="-13308"/>
                  <a:pt x="4984520" y="77956"/>
                  <a:pt x="5262183" y="0"/>
                </a:cubicBezTo>
                <a:cubicBezTo>
                  <a:pt x="5532769" y="-13245"/>
                  <a:pt x="5882344" y="-33687"/>
                  <a:pt x="6046984" y="0"/>
                </a:cubicBezTo>
                <a:cubicBezTo>
                  <a:pt x="6320143" y="14585"/>
                  <a:pt x="6883293" y="-80536"/>
                  <a:pt x="7163814" y="0"/>
                </a:cubicBezTo>
                <a:cubicBezTo>
                  <a:pt x="7519625" y="-12604"/>
                  <a:pt x="7759274" y="31135"/>
                  <a:pt x="8059291" y="0"/>
                </a:cubicBezTo>
                <a:cubicBezTo>
                  <a:pt x="8419235" y="-73621"/>
                  <a:pt x="8595700" y="-10946"/>
                  <a:pt x="8954767" y="0"/>
                </a:cubicBezTo>
                <a:cubicBezTo>
                  <a:pt x="9372524" y="-63071"/>
                  <a:pt x="9533904" y="-28101"/>
                  <a:pt x="10182276" y="0"/>
                </a:cubicBezTo>
                <a:cubicBezTo>
                  <a:pt x="10806015" y="11456"/>
                  <a:pt x="10602406" y="1086"/>
                  <a:pt x="11067691" y="0"/>
                </a:cubicBezTo>
                <a:cubicBezTo>
                  <a:pt x="11139753" y="163814"/>
                  <a:pt x="11009676" y="273859"/>
                  <a:pt x="11067691" y="492443"/>
                </a:cubicBezTo>
                <a:cubicBezTo>
                  <a:pt x="10849052" y="517442"/>
                  <a:pt x="10557296" y="417740"/>
                  <a:pt x="10061538" y="492443"/>
                </a:cubicBezTo>
                <a:cubicBezTo>
                  <a:pt x="9558650" y="488708"/>
                  <a:pt x="9248985" y="521923"/>
                  <a:pt x="8944706" y="492443"/>
                </a:cubicBezTo>
                <a:cubicBezTo>
                  <a:pt x="8676218" y="542529"/>
                  <a:pt x="8114975" y="362461"/>
                  <a:pt x="7717198" y="492443"/>
                </a:cubicBezTo>
                <a:cubicBezTo>
                  <a:pt x="7231879" y="478617"/>
                  <a:pt x="7129634" y="480945"/>
                  <a:pt x="6932398" y="492443"/>
                </a:cubicBezTo>
                <a:cubicBezTo>
                  <a:pt x="6730757" y="464523"/>
                  <a:pt x="6359154" y="356027"/>
                  <a:pt x="5815568" y="492443"/>
                </a:cubicBezTo>
                <a:cubicBezTo>
                  <a:pt x="5273664" y="544473"/>
                  <a:pt x="5190532" y="485166"/>
                  <a:pt x="4809415" y="492443"/>
                </a:cubicBezTo>
                <a:cubicBezTo>
                  <a:pt x="4531701" y="538545"/>
                  <a:pt x="3954526" y="459600"/>
                  <a:pt x="3581907" y="492443"/>
                </a:cubicBezTo>
                <a:cubicBezTo>
                  <a:pt x="3335535" y="595606"/>
                  <a:pt x="2991311" y="488384"/>
                  <a:pt x="2907785" y="492443"/>
                </a:cubicBezTo>
                <a:cubicBezTo>
                  <a:pt x="2664008" y="523881"/>
                  <a:pt x="2220274" y="542978"/>
                  <a:pt x="1680275" y="492443"/>
                </a:cubicBezTo>
                <a:cubicBezTo>
                  <a:pt x="1242456" y="692863"/>
                  <a:pt x="866149" y="587128"/>
                  <a:pt x="0" y="492443"/>
                </a:cubicBezTo>
                <a:cubicBezTo>
                  <a:pt x="23957" y="310701"/>
                  <a:pt x="56924" y="259705"/>
                  <a:pt x="0" y="0"/>
                </a:cubicBezTo>
                <a:close/>
              </a:path>
              <a:path w="11067691" h="492443" fill="none" stroke="0" extrusionOk="0">
                <a:moveTo>
                  <a:pt x="0" y="0"/>
                </a:moveTo>
                <a:cubicBezTo>
                  <a:pt x="375383" y="-42677"/>
                  <a:pt x="523796" y="9712"/>
                  <a:pt x="784800" y="0"/>
                </a:cubicBezTo>
                <a:cubicBezTo>
                  <a:pt x="1010744" y="44598"/>
                  <a:pt x="1244898" y="54838"/>
                  <a:pt x="1680275" y="0"/>
                </a:cubicBezTo>
                <a:cubicBezTo>
                  <a:pt x="2123065" y="-12319"/>
                  <a:pt x="2179643" y="43186"/>
                  <a:pt x="2354400" y="0"/>
                </a:cubicBezTo>
                <a:cubicBezTo>
                  <a:pt x="2624115" y="21424"/>
                  <a:pt x="2839257" y="63713"/>
                  <a:pt x="3249876" y="0"/>
                </a:cubicBezTo>
                <a:cubicBezTo>
                  <a:pt x="3648415" y="-18963"/>
                  <a:pt x="3785055" y="-17624"/>
                  <a:pt x="4034676" y="0"/>
                </a:cubicBezTo>
                <a:cubicBezTo>
                  <a:pt x="4226793" y="-51800"/>
                  <a:pt x="4479486" y="40041"/>
                  <a:pt x="4819476" y="0"/>
                </a:cubicBezTo>
                <a:cubicBezTo>
                  <a:pt x="5082365" y="-64729"/>
                  <a:pt x="5260777" y="-12086"/>
                  <a:pt x="5493599" y="0"/>
                </a:cubicBezTo>
                <a:cubicBezTo>
                  <a:pt x="5823791" y="-1148"/>
                  <a:pt x="6185562" y="-23354"/>
                  <a:pt x="6610429" y="0"/>
                </a:cubicBezTo>
                <a:cubicBezTo>
                  <a:pt x="7142942" y="-47551"/>
                  <a:pt x="7032420" y="30868"/>
                  <a:pt x="7395229" y="0"/>
                </a:cubicBezTo>
                <a:cubicBezTo>
                  <a:pt x="7697654" y="-4251"/>
                  <a:pt x="7787185" y="29717"/>
                  <a:pt x="8069352" y="0"/>
                </a:cubicBezTo>
                <a:cubicBezTo>
                  <a:pt x="8336169" y="-80431"/>
                  <a:pt x="8492085" y="20752"/>
                  <a:pt x="9075505" y="0"/>
                </a:cubicBezTo>
                <a:cubicBezTo>
                  <a:pt x="9554466" y="-19447"/>
                  <a:pt x="9720548" y="82604"/>
                  <a:pt x="9970983" y="0"/>
                </a:cubicBezTo>
                <a:cubicBezTo>
                  <a:pt x="10194950" y="-46301"/>
                  <a:pt x="10464232" y="15630"/>
                  <a:pt x="11067691" y="0"/>
                </a:cubicBezTo>
                <a:cubicBezTo>
                  <a:pt x="11099505" y="228253"/>
                  <a:pt x="10974149" y="263058"/>
                  <a:pt x="11067691" y="492443"/>
                </a:cubicBezTo>
                <a:cubicBezTo>
                  <a:pt x="10897242" y="571435"/>
                  <a:pt x="10539477" y="463467"/>
                  <a:pt x="10282890" y="492443"/>
                </a:cubicBezTo>
                <a:cubicBezTo>
                  <a:pt x="10142357" y="591817"/>
                  <a:pt x="9498701" y="365770"/>
                  <a:pt x="9166060" y="492443"/>
                </a:cubicBezTo>
                <a:cubicBezTo>
                  <a:pt x="8616029" y="558228"/>
                  <a:pt x="8506387" y="424222"/>
                  <a:pt x="8381260" y="492443"/>
                </a:cubicBezTo>
                <a:cubicBezTo>
                  <a:pt x="8214707" y="509479"/>
                  <a:pt x="7424954" y="498443"/>
                  <a:pt x="7153753" y="492443"/>
                </a:cubicBezTo>
                <a:cubicBezTo>
                  <a:pt x="6792466" y="581108"/>
                  <a:pt x="6609526" y="512316"/>
                  <a:pt x="6479630" y="492443"/>
                </a:cubicBezTo>
                <a:cubicBezTo>
                  <a:pt x="6201694" y="438785"/>
                  <a:pt x="5908442" y="423607"/>
                  <a:pt x="5584152" y="492443"/>
                </a:cubicBezTo>
                <a:cubicBezTo>
                  <a:pt x="5234910" y="523093"/>
                  <a:pt x="4756779" y="488609"/>
                  <a:pt x="4467322" y="492443"/>
                </a:cubicBezTo>
                <a:cubicBezTo>
                  <a:pt x="4079811" y="520386"/>
                  <a:pt x="3970771" y="447422"/>
                  <a:pt x="3682522" y="492443"/>
                </a:cubicBezTo>
                <a:cubicBezTo>
                  <a:pt x="3334851" y="499721"/>
                  <a:pt x="2704673" y="475130"/>
                  <a:pt x="2455014" y="492443"/>
                </a:cubicBezTo>
                <a:cubicBezTo>
                  <a:pt x="2084895" y="537886"/>
                  <a:pt x="2008969" y="464943"/>
                  <a:pt x="1559539" y="492443"/>
                </a:cubicBezTo>
                <a:cubicBezTo>
                  <a:pt x="1123485" y="516858"/>
                  <a:pt x="1141000" y="451634"/>
                  <a:pt x="885414" y="492443"/>
                </a:cubicBezTo>
                <a:cubicBezTo>
                  <a:pt x="647474" y="499409"/>
                  <a:pt x="310250" y="490487"/>
                  <a:pt x="0" y="492443"/>
                </a:cubicBezTo>
                <a:cubicBezTo>
                  <a:pt x="-23506" y="336766"/>
                  <a:pt x="73085" y="222016"/>
                  <a:pt x="0" y="0"/>
                </a:cubicBezTo>
                <a:close/>
              </a:path>
              <a:path w="11067691" h="492443" fill="none" stroke="0" extrusionOk="0">
                <a:moveTo>
                  <a:pt x="0" y="0"/>
                </a:moveTo>
                <a:cubicBezTo>
                  <a:pt x="393314" y="-46769"/>
                  <a:pt x="551203" y="37620"/>
                  <a:pt x="784800" y="0"/>
                </a:cubicBezTo>
                <a:cubicBezTo>
                  <a:pt x="1024198" y="-8304"/>
                  <a:pt x="1293149" y="60029"/>
                  <a:pt x="1680275" y="0"/>
                </a:cubicBezTo>
                <a:cubicBezTo>
                  <a:pt x="2135782" y="-26817"/>
                  <a:pt x="2186472" y="43685"/>
                  <a:pt x="2354400" y="0"/>
                </a:cubicBezTo>
                <a:cubicBezTo>
                  <a:pt x="2580502" y="1327"/>
                  <a:pt x="2759050" y="42596"/>
                  <a:pt x="3249876" y="0"/>
                </a:cubicBezTo>
                <a:cubicBezTo>
                  <a:pt x="3643257" y="-27727"/>
                  <a:pt x="3809241" y="21306"/>
                  <a:pt x="4034676" y="0"/>
                </a:cubicBezTo>
                <a:cubicBezTo>
                  <a:pt x="4293891" y="-16749"/>
                  <a:pt x="4619102" y="89735"/>
                  <a:pt x="4819476" y="0"/>
                </a:cubicBezTo>
                <a:cubicBezTo>
                  <a:pt x="5072105" y="-47481"/>
                  <a:pt x="5229417" y="29883"/>
                  <a:pt x="5493599" y="0"/>
                </a:cubicBezTo>
                <a:cubicBezTo>
                  <a:pt x="5805859" y="5835"/>
                  <a:pt x="6163242" y="47391"/>
                  <a:pt x="6610429" y="0"/>
                </a:cubicBezTo>
                <a:cubicBezTo>
                  <a:pt x="7115210" y="-21871"/>
                  <a:pt x="7067087" y="27712"/>
                  <a:pt x="7395229" y="0"/>
                </a:cubicBezTo>
                <a:cubicBezTo>
                  <a:pt x="7724390" y="-12943"/>
                  <a:pt x="7767031" y="50171"/>
                  <a:pt x="8069352" y="0"/>
                </a:cubicBezTo>
                <a:cubicBezTo>
                  <a:pt x="8337142" y="-111443"/>
                  <a:pt x="8549971" y="12222"/>
                  <a:pt x="9075505" y="0"/>
                </a:cubicBezTo>
                <a:cubicBezTo>
                  <a:pt x="9538604" y="-32715"/>
                  <a:pt x="9780337" y="47471"/>
                  <a:pt x="9970983" y="0"/>
                </a:cubicBezTo>
                <a:cubicBezTo>
                  <a:pt x="10155511" y="-32635"/>
                  <a:pt x="10443688" y="53966"/>
                  <a:pt x="11067691" y="0"/>
                </a:cubicBezTo>
                <a:cubicBezTo>
                  <a:pt x="11097244" y="237317"/>
                  <a:pt x="10996271" y="237821"/>
                  <a:pt x="11067691" y="492443"/>
                </a:cubicBezTo>
                <a:cubicBezTo>
                  <a:pt x="10870186" y="510637"/>
                  <a:pt x="10464341" y="458620"/>
                  <a:pt x="10282890" y="492443"/>
                </a:cubicBezTo>
                <a:cubicBezTo>
                  <a:pt x="10102929" y="614278"/>
                  <a:pt x="9697777" y="410842"/>
                  <a:pt x="9166060" y="492443"/>
                </a:cubicBezTo>
                <a:cubicBezTo>
                  <a:pt x="8677579" y="577192"/>
                  <a:pt x="8512664" y="456801"/>
                  <a:pt x="8381260" y="492443"/>
                </a:cubicBezTo>
                <a:cubicBezTo>
                  <a:pt x="8106787" y="537549"/>
                  <a:pt x="7444501" y="454112"/>
                  <a:pt x="7153753" y="492443"/>
                </a:cubicBezTo>
                <a:cubicBezTo>
                  <a:pt x="6802647" y="559480"/>
                  <a:pt x="6602582" y="476987"/>
                  <a:pt x="6479630" y="492443"/>
                </a:cubicBezTo>
                <a:cubicBezTo>
                  <a:pt x="6199283" y="488095"/>
                  <a:pt x="6008690" y="431291"/>
                  <a:pt x="5584152" y="492443"/>
                </a:cubicBezTo>
                <a:cubicBezTo>
                  <a:pt x="5184508" y="465005"/>
                  <a:pt x="4761088" y="446628"/>
                  <a:pt x="4467322" y="492443"/>
                </a:cubicBezTo>
                <a:cubicBezTo>
                  <a:pt x="4082307" y="556044"/>
                  <a:pt x="3888607" y="487423"/>
                  <a:pt x="3682522" y="492443"/>
                </a:cubicBezTo>
                <a:cubicBezTo>
                  <a:pt x="3342686" y="490094"/>
                  <a:pt x="2723317" y="553265"/>
                  <a:pt x="2455014" y="492443"/>
                </a:cubicBezTo>
                <a:cubicBezTo>
                  <a:pt x="2064062" y="518512"/>
                  <a:pt x="1995973" y="468357"/>
                  <a:pt x="1559539" y="492443"/>
                </a:cubicBezTo>
                <a:cubicBezTo>
                  <a:pt x="1121201" y="514843"/>
                  <a:pt x="1134664" y="461905"/>
                  <a:pt x="885414" y="492443"/>
                </a:cubicBezTo>
                <a:cubicBezTo>
                  <a:pt x="603521" y="450963"/>
                  <a:pt x="240526" y="410231"/>
                  <a:pt x="0" y="492443"/>
                </a:cubicBezTo>
                <a:cubicBezTo>
                  <a:pt x="-34335" y="299614"/>
                  <a:pt x="69158" y="257341"/>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3200" b="1" dirty="0">
                <a:effectLst>
                  <a:outerShdw blurRad="38100" dist="38100" dir="2700000" algn="tl">
                    <a:srgbClr val="000000">
                      <a:alpha val="43137"/>
                    </a:srgbClr>
                  </a:outerShdw>
                </a:effectLst>
              </a:rPr>
              <a:t>   … Καθήκοντα και υποχρεώσεις δασκάλων (Καν. 39)</a:t>
            </a:r>
          </a:p>
        </p:txBody>
      </p:sp>
      <p:sp>
        <p:nvSpPr>
          <p:cNvPr id="6" name="TextBox 5">
            <a:extLst>
              <a:ext uri="{FF2B5EF4-FFF2-40B4-BE49-F238E27FC236}">
                <a16:creationId xmlns:a16="http://schemas.microsoft.com/office/drawing/2014/main" id="{AA0C9C02-163D-7C1C-F6BE-F8B9D71AF7B9}"/>
              </a:ext>
            </a:extLst>
          </p:cNvPr>
          <p:cNvSpPr txBox="1"/>
          <p:nvPr/>
        </p:nvSpPr>
        <p:spPr>
          <a:xfrm>
            <a:off x="562154" y="1010245"/>
            <a:ext cx="11067691" cy="5170646"/>
          </a:xfrm>
          <a:prstGeom prst="rect">
            <a:avLst/>
          </a:prstGeom>
          <a:noFill/>
        </p:spPr>
        <p:txBody>
          <a:bodyPr wrap="square" rtlCol="0">
            <a:spAutoFit/>
          </a:bodyPr>
          <a:lstStyle/>
          <a:p>
            <a:pPr marL="285750" indent="-285750">
              <a:buFont typeface="Wingdings" panose="05000000000000000000" pitchFamily="2" charset="2"/>
              <a:buChar char="Ø"/>
            </a:pPr>
            <a:r>
              <a:rPr lang="el-GR" sz="2200" dirty="0">
                <a:latin typeface="+mj-lt"/>
              </a:rPr>
              <a:t>Την πρώτη </a:t>
            </a:r>
            <a:r>
              <a:rPr lang="el-GR" sz="2200" dirty="0" err="1">
                <a:latin typeface="+mj-lt"/>
              </a:rPr>
              <a:t>δ.π</a:t>
            </a:r>
            <a:r>
              <a:rPr lang="el-GR" sz="2200" dirty="0">
                <a:latin typeface="+mj-lt"/>
              </a:rPr>
              <a:t>., πριν από την έναρξη των μαθημάτων </a:t>
            </a:r>
            <a:r>
              <a:rPr lang="el-GR" sz="2200" b="1" dirty="0">
                <a:latin typeface="+mj-lt"/>
              </a:rPr>
              <a:t>μεριμνούν για την πρωινή προσευχή</a:t>
            </a:r>
            <a:r>
              <a:rPr lang="el-GR" sz="2200" dirty="0">
                <a:latin typeface="+mj-lt"/>
              </a:rPr>
              <a:t> με τους μαθητές του τμήματος με το οποίο έχουν μάθημα τη συγκεκριμένη περίοδο.</a:t>
            </a:r>
          </a:p>
          <a:p>
            <a:r>
              <a:rPr lang="el-GR" sz="2200" i="1" dirty="0">
                <a:latin typeface="+mj-lt"/>
              </a:rPr>
              <a:t>(Μαθητές που δεν είναι χριστιανοί ορθόδοξοι μπορούν να προσεύχονται σιωπηλά στον δικό τους Θεό.)</a:t>
            </a:r>
          </a:p>
          <a:p>
            <a:endParaRPr lang="el-GR" sz="2200" i="1" dirty="0">
              <a:latin typeface="+mj-lt"/>
            </a:endParaRPr>
          </a:p>
          <a:p>
            <a:pPr marL="285750" indent="-285750">
              <a:buFont typeface="Wingdings" panose="05000000000000000000" pitchFamily="2" charset="2"/>
              <a:buChar char="Ø"/>
            </a:pPr>
            <a:r>
              <a:rPr lang="el-GR" sz="2200" dirty="0">
                <a:latin typeface="+mj-lt"/>
              </a:rPr>
              <a:t>Οι δάσκαλοι </a:t>
            </a:r>
            <a:r>
              <a:rPr lang="el-GR" sz="2200" b="1" dirty="0">
                <a:latin typeface="+mj-lt"/>
              </a:rPr>
              <a:t>συνοδεύουν τους μαθητές στην εκκλησία </a:t>
            </a:r>
            <a:r>
              <a:rPr lang="el-GR" sz="2200" dirty="0">
                <a:latin typeface="+mj-lt"/>
              </a:rPr>
              <a:t>2 έως 4 φορές τον χρόνο.</a:t>
            </a:r>
          </a:p>
          <a:p>
            <a:r>
              <a:rPr lang="el-GR" sz="2200" i="1" dirty="0">
                <a:latin typeface="+mj-lt"/>
              </a:rPr>
              <a:t>(Μαθητής που δεν συμμετέχει σε εκκλησιασμό, ασχολείται, κατά τον χρόνο του εκκλησιασμού, με δημιουργικές δραστηριότητες και επιβλέπεται, από προσωπικό που ορίζεται κατά περίπτωση από τον διευθυντή του σχολείου.)</a:t>
            </a:r>
            <a:endParaRPr lang="el-GR" sz="2200" dirty="0">
              <a:latin typeface="+mj-lt"/>
            </a:endParaRPr>
          </a:p>
          <a:p>
            <a:endParaRPr lang="el-GR" sz="2200" dirty="0">
              <a:latin typeface="+mj-lt"/>
            </a:endParaRPr>
          </a:p>
          <a:p>
            <a:pPr marL="342900" indent="-342900">
              <a:buFont typeface="Wingdings" panose="05000000000000000000" pitchFamily="2" charset="2"/>
              <a:buChar char="Ø"/>
            </a:pPr>
            <a:r>
              <a:rPr lang="el-GR" sz="2200" b="1" dirty="0">
                <a:latin typeface="+mj-lt"/>
              </a:rPr>
              <a:t>Απαγορεύεται να χρησιμοποιούν κινητό τηλέφωνο </a:t>
            </a:r>
            <a:r>
              <a:rPr lang="el-GR" sz="2200" dirty="0">
                <a:latin typeface="+mj-lt"/>
              </a:rPr>
              <a:t>και να έχουν πρόσβαση σε σελίδες κοινωνικής δικτύωσης, εν ώρα εργασίας με τους μαθητές, εκτός εάν το απαιτεί η φύση του μαθήματος ή η υλοποίηση πολιτικών του σχολείου ή έκτακτη ή επείγουσα κατάσταση.</a:t>
            </a:r>
          </a:p>
        </p:txBody>
      </p:sp>
    </p:spTree>
    <p:extLst>
      <p:ext uri="{BB962C8B-B14F-4D97-AF65-F5344CB8AC3E}">
        <p14:creationId xmlns:p14="http://schemas.microsoft.com/office/powerpoint/2010/main" val="108084086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3F42A0BC-C751-4EAF-AE00-292CE6F4D2B2}"/>
              </a:ext>
            </a:extLst>
          </p:cNvPr>
          <p:cNvSpPr txBox="1"/>
          <p:nvPr/>
        </p:nvSpPr>
        <p:spPr>
          <a:xfrm>
            <a:off x="502634" y="646347"/>
            <a:ext cx="11186731" cy="541686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000" i="0" u="none" strike="noStrike" kern="1200" cap="none" spc="0" normalizeH="0" baseline="0" noProof="0" dirty="0">
                <a:ln>
                  <a:noFill/>
                </a:ln>
                <a:solidFill>
                  <a:srgbClr val="435E71">
                    <a:lumMod val="50000"/>
                  </a:srgbClr>
                </a:solidFill>
                <a:effectLst/>
                <a:uLnTx/>
                <a:uFillTx/>
                <a:latin typeface="Arial" panose="020B0604020202020204" pitchFamily="34" charset="0"/>
                <a:cs typeface="Arial" panose="020B0604020202020204" pitchFamily="34" charset="0"/>
              </a:rPr>
              <a:t>Οι </a:t>
            </a:r>
            <a:r>
              <a:rPr kumimoji="0" lang="el-GR" sz="2000" b="1" i="0" u="none" strike="noStrike" kern="1200" cap="none" spc="0" normalizeH="0" baseline="0" noProof="0" dirty="0">
                <a:ln>
                  <a:noFill/>
                </a:ln>
                <a:solidFill>
                  <a:srgbClr val="435E71">
                    <a:lumMod val="50000"/>
                  </a:srgbClr>
                </a:solidFill>
                <a:effectLst/>
                <a:uLnTx/>
                <a:uFillTx/>
                <a:latin typeface="Arial" panose="020B0604020202020204" pitchFamily="34" charset="0"/>
                <a:cs typeface="Arial" panose="020B0604020202020204" pitchFamily="34" charset="0"/>
              </a:rPr>
              <a:t>γονείς</a:t>
            </a:r>
            <a:r>
              <a:rPr kumimoji="0" lang="el-GR" sz="2000" i="0" u="none" strike="noStrike" kern="1200" cap="none" spc="0" normalizeH="0" baseline="0" noProof="0" dirty="0">
                <a:ln>
                  <a:noFill/>
                </a:ln>
                <a:solidFill>
                  <a:srgbClr val="435E71">
                    <a:lumMod val="50000"/>
                  </a:srgbClr>
                </a:solidFill>
                <a:effectLst/>
                <a:uLnTx/>
                <a:uFillTx/>
                <a:latin typeface="Arial" panose="020B0604020202020204" pitchFamily="34" charset="0"/>
                <a:cs typeface="Arial" panose="020B0604020202020204" pitchFamily="34" charset="0"/>
              </a:rPr>
              <a:t> εγγράφουν τα παιδιά τους και </a:t>
            </a:r>
            <a:r>
              <a:rPr kumimoji="0" lang="el-GR" sz="2000" b="1" i="0" u="none" strike="noStrike" kern="1200" cap="none" spc="0" normalizeH="0" baseline="0" noProof="0" dirty="0">
                <a:ln>
                  <a:noFill/>
                </a:ln>
                <a:solidFill>
                  <a:srgbClr val="435E71">
                    <a:lumMod val="50000"/>
                  </a:srgbClr>
                </a:solidFill>
                <a:effectLst/>
                <a:uLnTx/>
                <a:uFillTx/>
                <a:latin typeface="Arial" panose="020B0604020202020204" pitchFamily="34" charset="0"/>
                <a:cs typeface="Arial" panose="020B0604020202020204" pitchFamily="34" charset="0"/>
              </a:rPr>
              <a:t>αναλαμβάνουν όλες τις υποχρεώσεις </a:t>
            </a:r>
            <a:r>
              <a:rPr kumimoji="0" lang="el-GR" sz="2000" i="0" u="none" strike="noStrike" kern="1200" cap="none" spc="0" normalizeH="0" baseline="0" noProof="0" dirty="0">
                <a:ln>
                  <a:noFill/>
                </a:ln>
                <a:solidFill>
                  <a:srgbClr val="435E71">
                    <a:lumMod val="50000"/>
                  </a:srgbClr>
                </a:solidFill>
                <a:effectLst/>
                <a:uLnTx/>
                <a:uFillTx/>
                <a:latin typeface="Arial" panose="020B0604020202020204" pitchFamily="34" charset="0"/>
                <a:cs typeface="Arial" panose="020B0604020202020204" pitchFamily="34" charset="0"/>
              </a:rPr>
              <a:t>προς το σχολείο (π.χ. έλεγχος και παρακολούθηση εργασίας, έγκαιρη προσέλευση και αποχώρηση, τακτική φοίτηση, συμπεριφορά και ήθος, στενή και σταθερή επαφή με το σχολείο, κ.λπ.) που απορρέουν από την ιδιότητά τους. </a:t>
            </a:r>
            <a:endParaRPr kumimoji="0" lang="en-US" sz="2000" i="0" u="none" strike="noStrike" kern="1200" cap="none" spc="0" normalizeH="0" baseline="0" noProof="0" dirty="0">
              <a:ln>
                <a:noFill/>
              </a:ln>
              <a:solidFill>
                <a:srgbClr val="435E71">
                  <a:lumMod val="50000"/>
                </a:srgbClr>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rgbClr val="435E71">
                  <a:lumMod val="50000"/>
                </a:srgbClr>
              </a:solidFill>
              <a:effectLst/>
              <a:uLnTx/>
              <a:uFillTx/>
              <a:latin typeface="Arial" panose="020B0604020202020204" pitchFamily="34" charset="0"/>
              <a:cs typeface="Arial" panose="020B0604020202020204" pitchFamily="34" charset="0"/>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περίπτωση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απουσίας των γονέων</a:t>
            </a: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αυτοί ορίζουν γραπτώς τον αντικαταστάτη τους, και αν υπάρχει αμφισβήτηση του αντικαταστάτη, αυτός ορίζεται από το δικαστήριο, με ενέργειές τους.</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περίπτωση ανάθεσης ή αφαίρεσης με δικαστική απόφαση της κηδεμονίας από τον έναν ή/και από τους 2</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γονείς, ο </a:t>
            </a:r>
            <a:r>
              <a:rPr kumimoji="0" lang="el-GR" sz="200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αναλαμβάνων</a:t>
            </a: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την κηδεμονία ενημερώνει γραπτώς </a:t>
            </a:r>
            <a:r>
              <a:rPr kumimoji="0" lang="el-GR" sz="20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το σχολείο.</a:t>
            </a:r>
            <a:endPar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8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Οι γονείς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συνεργάζονται</a:t>
            </a:r>
            <a:r>
              <a:rPr lang="en-US" sz="2000" dirty="0">
                <a:solidFill>
                  <a:prstClr val="black"/>
                </a:solidFill>
                <a:latin typeface="Arial" panose="020B0604020202020204" pitchFamily="34" charset="0"/>
                <a:ea typeface="Times New Roman" panose="02020603050405020304" pitchFamily="18" charset="0"/>
              </a:rPr>
              <a:t>:</a:t>
            </a:r>
            <a:endPar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lvl="1">
              <a:defRPr/>
            </a:pP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 συστηματικά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με το σχολείο </a:t>
            </a: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και παρευρίσκονται σε προγραμματισμένες συναντήσεις  </a:t>
            </a:r>
          </a:p>
          <a:p>
            <a:pPr lvl="1">
              <a:defRPr/>
            </a:pP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β)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με τις αρμόδιες υπηρεσίες </a:t>
            </a: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την παροχή στήριξης προς τους ίδιους και τα παιδιά τους.</a:t>
            </a:r>
          </a:p>
          <a:p>
            <a:pPr lvl="1">
              <a:defRPr/>
            </a:pPr>
            <a:endParaRPr kumimoji="0" lang="en-US" sz="1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a:defRPr/>
            </a:pP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περίπτωση μη συνεργασίας</a:t>
            </a:r>
            <a:r>
              <a:rPr kumimoji="0" lang="el-GR"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οι γονείς δύναται να κληθούν να αναλάβουν τις ευθύνες τους για την παραμέληση των αναγκών των παιδιών τους, μέσω της συνεργασίας του σχολείου με τις αρμόδιες υπηρεσίες, ειδικά όταν υπάρχουν εύλογα στοιχεία για δυσκολίες (μαθησιακές, κοινωνικές, κ.λπ.).</a:t>
            </a:r>
            <a:endParaRPr kumimoji="0" lang="el-GR" sz="2000" i="0" u="none" strike="noStrike" kern="1200" cap="none" spc="0" normalizeH="0" baseline="0" noProof="0" dirty="0">
              <a:ln>
                <a:noFill/>
              </a:ln>
              <a:solidFill>
                <a:srgbClr val="435E71">
                  <a:lumMod val="50000"/>
                </a:srgbClr>
              </a:solidFill>
              <a:effectLst/>
              <a:uLnTx/>
              <a:uFillTx/>
              <a:latin typeface="Arial"/>
              <a:cs typeface="+mn-cs"/>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81682" y="111608"/>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Γονείς μαθητών (Καν. 42) </a:t>
            </a:r>
          </a:p>
        </p:txBody>
      </p:sp>
    </p:spTree>
    <p:extLst>
      <p:ext uri="{BB962C8B-B14F-4D97-AF65-F5344CB8AC3E}">
        <p14:creationId xmlns:p14="http://schemas.microsoft.com/office/powerpoint/2010/main" val="333039870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933287-2CDD-B549-82A9-872495A9D213}"/>
              </a:ext>
            </a:extLst>
          </p:cNvPr>
          <p:cNvSpPr txBox="1"/>
          <p:nvPr/>
        </p:nvSpPr>
        <p:spPr>
          <a:xfrm>
            <a:off x="562154" y="709796"/>
            <a:ext cx="11067690" cy="246221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κάθε σχολείο λειτουργεί βιβλιοθήκη ως δανειστική, που περιλαμβάνει βιβλία για δασκάλους και βιβλία κατάλληλα για μαθητές.</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Τα βιβλία επιλέγονται από κατάλογο που εγκρίνει </a:t>
            </a:r>
            <a:r>
              <a:rPr kumimoji="0" lang="el-GR"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ειδική επιτροπή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που συστήνει ο διδασκαλικός σύλλογος, της οποίας </a:t>
            </a:r>
            <a:r>
              <a:rPr kumimoji="0" lang="el-GR"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προεδρεύει ο διευθυντής</a:t>
            </a:r>
            <a:r>
              <a:rPr kumimoji="0" lang="el-GR" sz="2400"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rPr>
              <a:t> </a:t>
            </a:r>
            <a:r>
              <a:rPr kumimoji="0" lang="el-GR" sz="24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και</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πρέπει να συνάδουν με τη φιλοσοφία, τους σκοπούς και τις επιδιώξεις του Αναλυτικού Προγράμματος.</a:t>
            </a:r>
            <a:endParaRPr kumimoji="0" lang="el-GR" sz="3600" i="0" u="none" strike="noStrike" kern="1200" cap="none" spc="0" normalizeH="0" baseline="0" noProof="0" dirty="0">
              <a:ln>
                <a:noFill/>
              </a:ln>
              <a:solidFill>
                <a:srgbClr val="435E71">
                  <a:lumMod val="50000"/>
                </a:srgbClr>
              </a:solidFill>
              <a:effectLst/>
              <a:uLnTx/>
              <a:uFillTx/>
              <a:latin typeface="Arial"/>
              <a:cs typeface="+mn-cs"/>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5" y="112505"/>
            <a:ext cx="11067691" cy="492443"/>
          </a:xfrm>
          <a:custGeom>
            <a:avLst/>
            <a:gdLst>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 name="connsiteX0" fmla="*/ 0 w 11067691"/>
              <a:gd name="connsiteY0" fmla="*/ 0 h 492443"/>
              <a:gd name="connsiteX1" fmla="*/ 1227507 w 11067691"/>
              <a:gd name="connsiteY1" fmla="*/ 0 h 492443"/>
              <a:gd name="connsiteX2" fmla="*/ 2122984 w 11067691"/>
              <a:gd name="connsiteY2" fmla="*/ 0 h 492443"/>
              <a:gd name="connsiteX3" fmla="*/ 2797107 w 11067691"/>
              <a:gd name="connsiteY3" fmla="*/ 0 h 492443"/>
              <a:gd name="connsiteX4" fmla="*/ 3581907 w 11067691"/>
              <a:gd name="connsiteY4" fmla="*/ 0 h 492443"/>
              <a:gd name="connsiteX5" fmla="*/ 4588060 w 11067691"/>
              <a:gd name="connsiteY5" fmla="*/ 0 h 492443"/>
              <a:gd name="connsiteX6" fmla="*/ 5262183 w 11067691"/>
              <a:gd name="connsiteY6" fmla="*/ 0 h 492443"/>
              <a:gd name="connsiteX7" fmla="*/ 6046984 w 11067691"/>
              <a:gd name="connsiteY7" fmla="*/ 0 h 492443"/>
              <a:gd name="connsiteX8" fmla="*/ 7163814 w 11067691"/>
              <a:gd name="connsiteY8" fmla="*/ 0 h 492443"/>
              <a:gd name="connsiteX9" fmla="*/ 8059291 w 11067691"/>
              <a:gd name="connsiteY9" fmla="*/ 0 h 492443"/>
              <a:gd name="connsiteX10" fmla="*/ 8954767 w 11067691"/>
              <a:gd name="connsiteY10" fmla="*/ 0 h 492443"/>
              <a:gd name="connsiteX11" fmla="*/ 10182276 w 11067691"/>
              <a:gd name="connsiteY11" fmla="*/ 0 h 492443"/>
              <a:gd name="connsiteX12" fmla="*/ 11067691 w 11067691"/>
              <a:gd name="connsiteY12" fmla="*/ 0 h 492443"/>
              <a:gd name="connsiteX13" fmla="*/ 11067691 w 11067691"/>
              <a:gd name="connsiteY13" fmla="*/ 492443 h 492443"/>
              <a:gd name="connsiteX14" fmla="*/ 10061538 w 11067691"/>
              <a:gd name="connsiteY14" fmla="*/ 492443 h 492443"/>
              <a:gd name="connsiteX15" fmla="*/ 8944706 w 11067691"/>
              <a:gd name="connsiteY15" fmla="*/ 492443 h 492443"/>
              <a:gd name="connsiteX16" fmla="*/ 7717198 w 11067691"/>
              <a:gd name="connsiteY16" fmla="*/ 492443 h 492443"/>
              <a:gd name="connsiteX17" fmla="*/ 6932398 w 11067691"/>
              <a:gd name="connsiteY17" fmla="*/ 492443 h 492443"/>
              <a:gd name="connsiteX18" fmla="*/ 5815568 w 11067691"/>
              <a:gd name="connsiteY18" fmla="*/ 492443 h 492443"/>
              <a:gd name="connsiteX19" fmla="*/ 4809415 w 11067691"/>
              <a:gd name="connsiteY19" fmla="*/ 492443 h 492443"/>
              <a:gd name="connsiteX20" fmla="*/ 3581907 w 11067691"/>
              <a:gd name="connsiteY20" fmla="*/ 492443 h 492443"/>
              <a:gd name="connsiteX21" fmla="*/ 2907785 w 11067691"/>
              <a:gd name="connsiteY21" fmla="*/ 492443 h 492443"/>
              <a:gd name="connsiteX22" fmla="*/ 1680275 w 11067691"/>
              <a:gd name="connsiteY22" fmla="*/ 492443 h 492443"/>
              <a:gd name="connsiteX23" fmla="*/ 0 w 11067691"/>
              <a:gd name="connsiteY23" fmla="*/ 492443 h 492443"/>
              <a:gd name="connsiteX24" fmla="*/ 0 w 11067691"/>
              <a:gd name="connsiteY24" fmla="*/ 0 h 492443"/>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92443" fill="none" extrusionOk="0">
                <a:moveTo>
                  <a:pt x="0" y="0"/>
                </a:moveTo>
                <a:cubicBezTo>
                  <a:pt x="399868" y="-43985"/>
                  <a:pt x="536350" y="8267"/>
                  <a:pt x="784800" y="0"/>
                </a:cubicBezTo>
                <a:cubicBezTo>
                  <a:pt x="990288" y="-64469"/>
                  <a:pt x="1299187" y="-39640"/>
                  <a:pt x="1680275" y="0"/>
                </a:cubicBezTo>
                <a:cubicBezTo>
                  <a:pt x="2140186" y="-23718"/>
                  <a:pt x="2180812" y="33270"/>
                  <a:pt x="2354400" y="0"/>
                </a:cubicBezTo>
                <a:cubicBezTo>
                  <a:pt x="2586500" y="26869"/>
                  <a:pt x="2724115" y="46299"/>
                  <a:pt x="3249876" y="0"/>
                </a:cubicBezTo>
                <a:cubicBezTo>
                  <a:pt x="3646898" y="-18194"/>
                  <a:pt x="3786452" y="-14708"/>
                  <a:pt x="4034676" y="0"/>
                </a:cubicBezTo>
                <a:cubicBezTo>
                  <a:pt x="4306016" y="12147"/>
                  <a:pt x="4641982" y="52461"/>
                  <a:pt x="4819476" y="0"/>
                </a:cubicBezTo>
                <a:cubicBezTo>
                  <a:pt x="5061819" y="-52283"/>
                  <a:pt x="5183976" y="57337"/>
                  <a:pt x="5493599" y="0"/>
                </a:cubicBezTo>
                <a:cubicBezTo>
                  <a:pt x="5788426" y="51351"/>
                  <a:pt x="6219190" y="83033"/>
                  <a:pt x="6610429" y="0"/>
                </a:cubicBezTo>
                <a:cubicBezTo>
                  <a:pt x="7108734" y="-8549"/>
                  <a:pt x="7089663" y="25681"/>
                  <a:pt x="7395229" y="0"/>
                </a:cubicBezTo>
                <a:cubicBezTo>
                  <a:pt x="7735708" y="-36398"/>
                  <a:pt x="7760071" y="83829"/>
                  <a:pt x="8069352" y="0"/>
                </a:cubicBezTo>
                <a:cubicBezTo>
                  <a:pt x="8366981" y="-122559"/>
                  <a:pt x="8684493" y="33213"/>
                  <a:pt x="9075505" y="0"/>
                </a:cubicBezTo>
                <a:cubicBezTo>
                  <a:pt x="9557937" y="-99209"/>
                  <a:pt x="9805292" y="-15300"/>
                  <a:pt x="9970983" y="0"/>
                </a:cubicBezTo>
                <a:cubicBezTo>
                  <a:pt x="10224964" y="-2150"/>
                  <a:pt x="10477593" y="37905"/>
                  <a:pt x="11067691" y="0"/>
                </a:cubicBezTo>
                <a:cubicBezTo>
                  <a:pt x="11095200" y="247984"/>
                  <a:pt x="11021694" y="237387"/>
                  <a:pt x="11067691" y="492443"/>
                </a:cubicBezTo>
                <a:cubicBezTo>
                  <a:pt x="10853308" y="492410"/>
                  <a:pt x="10410679" y="458159"/>
                  <a:pt x="10282890" y="492443"/>
                </a:cubicBezTo>
                <a:cubicBezTo>
                  <a:pt x="10030743" y="608300"/>
                  <a:pt x="9775058" y="399815"/>
                  <a:pt x="9166060" y="492443"/>
                </a:cubicBezTo>
                <a:cubicBezTo>
                  <a:pt x="8651343" y="594638"/>
                  <a:pt x="8514154" y="470956"/>
                  <a:pt x="8381260" y="492443"/>
                </a:cubicBezTo>
                <a:cubicBezTo>
                  <a:pt x="8089563" y="475783"/>
                  <a:pt x="7472035" y="526978"/>
                  <a:pt x="7153753" y="492443"/>
                </a:cubicBezTo>
                <a:cubicBezTo>
                  <a:pt x="6865263" y="520562"/>
                  <a:pt x="6670472" y="504819"/>
                  <a:pt x="6479630" y="492443"/>
                </a:cubicBezTo>
                <a:cubicBezTo>
                  <a:pt x="6209979" y="485468"/>
                  <a:pt x="5982428" y="400324"/>
                  <a:pt x="5584152" y="492443"/>
                </a:cubicBezTo>
                <a:cubicBezTo>
                  <a:pt x="5153227" y="547993"/>
                  <a:pt x="4736891" y="426858"/>
                  <a:pt x="4467322" y="492443"/>
                </a:cubicBezTo>
                <a:cubicBezTo>
                  <a:pt x="4147575" y="530546"/>
                  <a:pt x="3914155" y="443098"/>
                  <a:pt x="3682522" y="492443"/>
                </a:cubicBezTo>
                <a:cubicBezTo>
                  <a:pt x="3335580" y="441658"/>
                  <a:pt x="2811222" y="568290"/>
                  <a:pt x="2455014" y="492443"/>
                </a:cubicBezTo>
                <a:cubicBezTo>
                  <a:pt x="2071415" y="527652"/>
                  <a:pt x="1960555" y="512899"/>
                  <a:pt x="1559539" y="492443"/>
                </a:cubicBezTo>
                <a:cubicBezTo>
                  <a:pt x="1132717" y="515656"/>
                  <a:pt x="1127652" y="473456"/>
                  <a:pt x="885414" y="492443"/>
                </a:cubicBezTo>
                <a:cubicBezTo>
                  <a:pt x="612788" y="594267"/>
                  <a:pt x="245570" y="520240"/>
                  <a:pt x="0" y="492443"/>
                </a:cubicBezTo>
                <a:cubicBezTo>
                  <a:pt x="-34795" y="300832"/>
                  <a:pt x="43529" y="252363"/>
                  <a:pt x="0" y="0"/>
                </a:cubicBezTo>
                <a:close/>
              </a:path>
              <a:path w="11067691" h="492443" stroke="0" extrusionOk="0">
                <a:moveTo>
                  <a:pt x="0" y="0"/>
                </a:moveTo>
                <a:cubicBezTo>
                  <a:pt x="441668" y="-55520"/>
                  <a:pt x="703141" y="39456"/>
                  <a:pt x="1227507" y="0"/>
                </a:cubicBezTo>
                <a:cubicBezTo>
                  <a:pt x="1839488" y="-58625"/>
                  <a:pt x="1633069" y="97012"/>
                  <a:pt x="2122984" y="0"/>
                </a:cubicBezTo>
                <a:cubicBezTo>
                  <a:pt x="2522282" y="-116310"/>
                  <a:pt x="2492135" y="67013"/>
                  <a:pt x="2797107" y="0"/>
                </a:cubicBezTo>
                <a:cubicBezTo>
                  <a:pt x="3090135" y="-88512"/>
                  <a:pt x="3287003" y="94774"/>
                  <a:pt x="3581907" y="0"/>
                </a:cubicBezTo>
                <a:cubicBezTo>
                  <a:pt x="3952043" y="-83140"/>
                  <a:pt x="4209708" y="27182"/>
                  <a:pt x="4588060" y="0"/>
                </a:cubicBezTo>
                <a:cubicBezTo>
                  <a:pt x="4876744" y="-13308"/>
                  <a:pt x="4984520" y="77956"/>
                  <a:pt x="5262183" y="0"/>
                </a:cubicBezTo>
                <a:cubicBezTo>
                  <a:pt x="5532769" y="-13245"/>
                  <a:pt x="5882344" y="-33687"/>
                  <a:pt x="6046984" y="0"/>
                </a:cubicBezTo>
                <a:cubicBezTo>
                  <a:pt x="6320143" y="14585"/>
                  <a:pt x="6883293" y="-80536"/>
                  <a:pt x="7163814" y="0"/>
                </a:cubicBezTo>
                <a:cubicBezTo>
                  <a:pt x="7519625" y="-12604"/>
                  <a:pt x="7759274" y="31135"/>
                  <a:pt x="8059291" y="0"/>
                </a:cubicBezTo>
                <a:cubicBezTo>
                  <a:pt x="8419235" y="-73621"/>
                  <a:pt x="8595700" y="-10946"/>
                  <a:pt x="8954767" y="0"/>
                </a:cubicBezTo>
                <a:cubicBezTo>
                  <a:pt x="9372524" y="-63071"/>
                  <a:pt x="9533904" y="-28101"/>
                  <a:pt x="10182276" y="0"/>
                </a:cubicBezTo>
                <a:cubicBezTo>
                  <a:pt x="10806015" y="11456"/>
                  <a:pt x="10602406" y="1086"/>
                  <a:pt x="11067691" y="0"/>
                </a:cubicBezTo>
                <a:cubicBezTo>
                  <a:pt x="11139753" y="163814"/>
                  <a:pt x="11009676" y="273859"/>
                  <a:pt x="11067691" y="492443"/>
                </a:cubicBezTo>
                <a:cubicBezTo>
                  <a:pt x="10849052" y="517442"/>
                  <a:pt x="10557296" y="417740"/>
                  <a:pt x="10061538" y="492443"/>
                </a:cubicBezTo>
                <a:cubicBezTo>
                  <a:pt x="9558650" y="488708"/>
                  <a:pt x="9248985" y="521923"/>
                  <a:pt x="8944706" y="492443"/>
                </a:cubicBezTo>
                <a:cubicBezTo>
                  <a:pt x="8676218" y="542529"/>
                  <a:pt x="8114975" y="362461"/>
                  <a:pt x="7717198" y="492443"/>
                </a:cubicBezTo>
                <a:cubicBezTo>
                  <a:pt x="7231879" y="478617"/>
                  <a:pt x="7129634" y="480945"/>
                  <a:pt x="6932398" y="492443"/>
                </a:cubicBezTo>
                <a:cubicBezTo>
                  <a:pt x="6730757" y="464523"/>
                  <a:pt x="6359154" y="356027"/>
                  <a:pt x="5815568" y="492443"/>
                </a:cubicBezTo>
                <a:cubicBezTo>
                  <a:pt x="5273664" y="544473"/>
                  <a:pt x="5190532" y="485166"/>
                  <a:pt x="4809415" y="492443"/>
                </a:cubicBezTo>
                <a:cubicBezTo>
                  <a:pt x="4531701" y="538545"/>
                  <a:pt x="3954526" y="459600"/>
                  <a:pt x="3581907" y="492443"/>
                </a:cubicBezTo>
                <a:cubicBezTo>
                  <a:pt x="3335535" y="595606"/>
                  <a:pt x="2991311" y="488384"/>
                  <a:pt x="2907785" y="492443"/>
                </a:cubicBezTo>
                <a:cubicBezTo>
                  <a:pt x="2664008" y="523881"/>
                  <a:pt x="2220274" y="542978"/>
                  <a:pt x="1680275" y="492443"/>
                </a:cubicBezTo>
                <a:cubicBezTo>
                  <a:pt x="1242456" y="692863"/>
                  <a:pt x="866149" y="587128"/>
                  <a:pt x="0" y="492443"/>
                </a:cubicBezTo>
                <a:cubicBezTo>
                  <a:pt x="23957" y="310701"/>
                  <a:pt x="56924" y="259705"/>
                  <a:pt x="0" y="0"/>
                </a:cubicBezTo>
                <a:close/>
              </a:path>
              <a:path w="11067691" h="492443" fill="none" stroke="0" extrusionOk="0">
                <a:moveTo>
                  <a:pt x="0" y="0"/>
                </a:moveTo>
                <a:cubicBezTo>
                  <a:pt x="375383" y="-42677"/>
                  <a:pt x="523796" y="9712"/>
                  <a:pt x="784800" y="0"/>
                </a:cubicBezTo>
                <a:cubicBezTo>
                  <a:pt x="1010744" y="44598"/>
                  <a:pt x="1244898" y="54838"/>
                  <a:pt x="1680275" y="0"/>
                </a:cubicBezTo>
                <a:cubicBezTo>
                  <a:pt x="2123065" y="-12319"/>
                  <a:pt x="2179643" y="43186"/>
                  <a:pt x="2354400" y="0"/>
                </a:cubicBezTo>
                <a:cubicBezTo>
                  <a:pt x="2624115" y="21424"/>
                  <a:pt x="2839257" y="63713"/>
                  <a:pt x="3249876" y="0"/>
                </a:cubicBezTo>
                <a:cubicBezTo>
                  <a:pt x="3648415" y="-18963"/>
                  <a:pt x="3785055" y="-17624"/>
                  <a:pt x="4034676" y="0"/>
                </a:cubicBezTo>
                <a:cubicBezTo>
                  <a:pt x="4226793" y="-51800"/>
                  <a:pt x="4479486" y="40041"/>
                  <a:pt x="4819476" y="0"/>
                </a:cubicBezTo>
                <a:cubicBezTo>
                  <a:pt x="5082365" y="-64729"/>
                  <a:pt x="5260777" y="-12086"/>
                  <a:pt x="5493599" y="0"/>
                </a:cubicBezTo>
                <a:cubicBezTo>
                  <a:pt x="5823791" y="-1148"/>
                  <a:pt x="6185562" y="-23354"/>
                  <a:pt x="6610429" y="0"/>
                </a:cubicBezTo>
                <a:cubicBezTo>
                  <a:pt x="7142942" y="-47551"/>
                  <a:pt x="7032420" y="30868"/>
                  <a:pt x="7395229" y="0"/>
                </a:cubicBezTo>
                <a:cubicBezTo>
                  <a:pt x="7697654" y="-4251"/>
                  <a:pt x="7787185" y="29717"/>
                  <a:pt x="8069352" y="0"/>
                </a:cubicBezTo>
                <a:cubicBezTo>
                  <a:pt x="8336169" y="-80431"/>
                  <a:pt x="8492085" y="20752"/>
                  <a:pt x="9075505" y="0"/>
                </a:cubicBezTo>
                <a:cubicBezTo>
                  <a:pt x="9554466" y="-19447"/>
                  <a:pt x="9720548" y="82604"/>
                  <a:pt x="9970983" y="0"/>
                </a:cubicBezTo>
                <a:cubicBezTo>
                  <a:pt x="10194950" y="-46301"/>
                  <a:pt x="10464232" y="15630"/>
                  <a:pt x="11067691" y="0"/>
                </a:cubicBezTo>
                <a:cubicBezTo>
                  <a:pt x="11099505" y="228253"/>
                  <a:pt x="10974149" y="263058"/>
                  <a:pt x="11067691" y="492443"/>
                </a:cubicBezTo>
                <a:cubicBezTo>
                  <a:pt x="10897242" y="571435"/>
                  <a:pt x="10539477" y="463467"/>
                  <a:pt x="10282890" y="492443"/>
                </a:cubicBezTo>
                <a:cubicBezTo>
                  <a:pt x="10142357" y="591817"/>
                  <a:pt x="9498701" y="365770"/>
                  <a:pt x="9166060" y="492443"/>
                </a:cubicBezTo>
                <a:cubicBezTo>
                  <a:pt x="8616029" y="558228"/>
                  <a:pt x="8506387" y="424222"/>
                  <a:pt x="8381260" y="492443"/>
                </a:cubicBezTo>
                <a:cubicBezTo>
                  <a:pt x="8214707" y="509479"/>
                  <a:pt x="7424954" y="498443"/>
                  <a:pt x="7153753" y="492443"/>
                </a:cubicBezTo>
                <a:cubicBezTo>
                  <a:pt x="6792466" y="581108"/>
                  <a:pt x="6609526" y="512316"/>
                  <a:pt x="6479630" y="492443"/>
                </a:cubicBezTo>
                <a:cubicBezTo>
                  <a:pt x="6201694" y="438785"/>
                  <a:pt x="5908442" y="423607"/>
                  <a:pt x="5584152" y="492443"/>
                </a:cubicBezTo>
                <a:cubicBezTo>
                  <a:pt x="5234910" y="523093"/>
                  <a:pt x="4756779" y="488609"/>
                  <a:pt x="4467322" y="492443"/>
                </a:cubicBezTo>
                <a:cubicBezTo>
                  <a:pt x="4079811" y="520386"/>
                  <a:pt x="3970771" y="447422"/>
                  <a:pt x="3682522" y="492443"/>
                </a:cubicBezTo>
                <a:cubicBezTo>
                  <a:pt x="3334851" y="499721"/>
                  <a:pt x="2704673" y="475130"/>
                  <a:pt x="2455014" y="492443"/>
                </a:cubicBezTo>
                <a:cubicBezTo>
                  <a:pt x="2084895" y="537886"/>
                  <a:pt x="2008969" y="464943"/>
                  <a:pt x="1559539" y="492443"/>
                </a:cubicBezTo>
                <a:cubicBezTo>
                  <a:pt x="1123485" y="516858"/>
                  <a:pt x="1141000" y="451634"/>
                  <a:pt x="885414" y="492443"/>
                </a:cubicBezTo>
                <a:cubicBezTo>
                  <a:pt x="647474" y="499409"/>
                  <a:pt x="310250" y="490487"/>
                  <a:pt x="0" y="492443"/>
                </a:cubicBezTo>
                <a:cubicBezTo>
                  <a:pt x="-23506" y="336766"/>
                  <a:pt x="73085" y="222016"/>
                  <a:pt x="0" y="0"/>
                </a:cubicBezTo>
                <a:close/>
              </a:path>
              <a:path w="11067691" h="492443" fill="none" stroke="0" extrusionOk="0">
                <a:moveTo>
                  <a:pt x="0" y="0"/>
                </a:moveTo>
                <a:cubicBezTo>
                  <a:pt x="393314" y="-46769"/>
                  <a:pt x="551203" y="37620"/>
                  <a:pt x="784800" y="0"/>
                </a:cubicBezTo>
                <a:cubicBezTo>
                  <a:pt x="1024198" y="-8304"/>
                  <a:pt x="1293149" y="60029"/>
                  <a:pt x="1680275" y="0"/>
                </a:cubicBezTo>
                <a:cubicBezTo>
                  <a:pt x="2135782" y="-26817"/>
                  <a:pt x="2186472" y="43685"/>
                  <a:pt x="2354400" y="0"/>
                </a:cubicBezTo>
                <a:cubicBezTo>
                  <a:pt x="2580502" y="1327"/>
                  <a:pt x="2759050" y="42596"/>
                  <a:pt x="3249876" y="0"/>
                </a:cubicBezTo>
                <a:cubicBezTo>
                  <a:pt x="3643257" y="-27727"/>
                  <a:pt x="3809241" y="21306"/>
                  <a:pt x="4034676" y="0"/>
                </a:cubicBezTo>
                <a:cubicBezTo>
                  <a:pt x="4293891" y="-16749"/>
                  <a:pt x="4619102" y="89735"/>
                  <a:pt x="4819476" y="0"/>
                </a:cubicBezTo>
                <a:cubicBezTo>
                  <a:pt x="5072105" y="-47481"/>
                  <a:pt x="5229417" y="29883"/>
                  <a:pt x="5493599" y="0"/>
                </a:cubicBezTo>
                <a:cubicBezTo>
                  <a:pt x="5805859" y="5835"/>
                  <a:pt x="6163242" y="47391"/>
                  <a:pt x="6610429" y="0"/>
                </a:cubicBezTo>
                <a:cubicBezTo>
                  <a:pt x="7115210" y="-21871"/>
                  <a:pt x="7067087" y="27712"/>
                  <a:pt x="7395229" y="0"/>
                </a:cubicBezTo>
                <a:cubicBezTo>
                  <a:pt x="7724390" y="-12943"/>
                  <a:pt x="7767031" y="50171"/>
                  <a:pt x="8069352" y="0"/>
                </a:cubicBezTo>
                <a:cubicBezTo>
                  <a:pt x="8337142" y="-111443"/>
                  <a:pt x="8549971" y="12222"/>
                  <a:pt x="9075505" y="0"/>
                </a:cubicBezTo>
                <a:cubicBezTo>
                  <a:pt x="9538604" y="-32715"/>
                  <a:pt x="9780337" y="47471"/>
                  <a:pt x="9970983" y="0"/>
                </a:cubicBezTo>
                <a:cubicBezTo>
                  <a:pt x="10155511" y="-32635"/>
                  <a:pt x="10443688" y="53966"/>
                  <a:pt x="11067691" y="0"/>
                </a:cubicBezTo>
                <a:cubicBezTo>
                  <a:pt x="11097244" y="237317"/>
                  <a:pt x="10996271" y="237821"/>
                  <a:pt x="11067691" y="492443"/>
                </a:cubicBezTo>
                <a:cubicBezTo>
                  <a:pt x="10870186" y="510637"/>
                  <a:pt x="10464341" y="458620"/>
                  <a:pt x="10282890" y="492443"/>
                </a:cubicBezTo>
                <a:cubicBezTo>
                  <a:pt x="10102929" y="614278"/>
                  <a:pt x="9697777" y="410842"/>
                  <a:pt x="9166060" y="492443"/>
                </a:cubicBezTo>
                <a:cubicBezTo>
                  <a:pt x="8677579" y="577192"/>
                  <a:pt x="8512664" y="456801"/>
                  <a:pt x="8381260" y="492443"/>
                </a:cubicBezTo>
                <a:cubicBezTo>
                  <a:pt x="8106787" y="537549"/>
                  <a:pt x="7444501" y="454112"/>
                  <a:pt x="7153753" y="492443"/>
                </a:cubicBezTo>
                <a:cubicBezTo>
                  <a:pt x="6802647" y="559480"/>
                  <a:pt x="6602582" y="476987"/>
                  <a:pt x="6479630" y="492443"/>
                </a:cubicBezTo>
                <a:cubicBezTo>
                  <a:pt x="6199283" y="488095"/>
                  <a:pt x="6008690" y="431291"/>
                  <a:pt x="5584152" y="492443"/>
                </a:cubicBezTo>
                <a:cubicBezTo>
                  <a:pt x="5184508" y="465005"/>
                  <a:pt x="4761088" y="446628"/>
                  <a:pt x="4467322" y="492443"/>
                </a:cubicBezTo>
                <a:cubicBezTo>
                  <a:pt x="4082307" y="556044"/>
                  <a:pt x="3888607" y="487423"/>
                  <a:pt x="3682522" y="492443"/>
                </a:cubicBezTo>
                <a:cubicBezTo>
                  <a:pt x="3342686" y="490094"/>
                  <a:pt x="2723317" y="553265"/>
                  <a:pt x="2455014" y="492443"/>
                </a:cubicBezTo>
                <a:cubicBezTo>
                  <a:pt x="2064062" y="518512"/>
                  <a:pt x="1995973" y="468357"/>
                  <a:pt x="1559539" y="492443"/>
                </a:cubicBezTo>
                <a:cubicBezTo>
                  <a:pt x="1121201" y="514843"/>
                  <a:pt x="1134664" y="461905"/>
                  <a:pt x="885414" y="492443"/>
                </a:cubicBezTo>
                <a:cubicBezTo>
                  <a:pt x="603521" y="450963"/>
                  <a:pt x="240526" y="410231"/>
                  <a:pt x="0" y="492443"/>
                </a:cubicBezTo>
                <a:cubicBezTo>
                  <a:pt x="-34335" y="299614"/>
                  <a:pt x="69158" y="257341"/>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Βιβλιοθήκη (Καν. 45) </a:t>
            </a:r>
          </a:p>
        </p:txBody>
      </p:sp>
      <p:sp>
        <p:nvSpPr>
          <p:cNvPr id="4" name="TextBox 3">
            <a:extLst>
              <a:ext uri="{FF2B5EF4-FFF2-40B4-BE49-F238E27FC236}">
                <a16:creationId xmlns:a16="http://schemas.microsoft.com/office/drawing/2014/main" id="{05CB0FB5-3C6C-0A8A-DC36-91B3B68C4FFD}"/>
              </a:ext>
            </a:extLst>
          </p:cNvPr>
          <p:cNvSpPr txBox="1"/>
          <p:nvPr/>
        </p:nvSpPr>
        <p:spPr>
          <a:xfrm>
            <a:off x="562154" y="3633892"/>
            <a:ext cx="11067691" cy="492443"/>
          </a:xfrm>
          <a:custGeom>
            <a:avLst/>
            <a:gdLst>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 name="connsiteX0" fmla="*/ 0 w 11067691"/>
              <a:gd name="connsiteY0" fmla="*/ 0 h 492443"/>
              <a:gd name="connsiteX1" fmla="*/ 1227507 w 11067691"/>
              <a:gd name="connsiteY1" fmla="*/ 0 h 492443"/>
              <a:gd name="connsiteX2" fmla="*/ 2122984 w 11067691"/>
              <a:gd name="connsiteY2" fmla="*/ 0 h 492443"/>
              <a:gd name="connsiteX3" fmla="*/ 2797107 w 11067691"/>
              <a:gd name="connsiteY3" fmla="*/ 0 h 492443"/>
              <a:gd name="connsiteX4" fmla="*/ 3581907 w 11067691"/>
              <a:gd name="connsiteY4" fmla="*/ 0 h 492443"/>
              <a:gd name="connsiteX5" fmla="*/ 4588060 w 11067691"/>
              <a:gd name="connsiteY5" fmla="*/ 0 h 492443"/>
              <a:gd name="connsiteX6" fmla="*/ 5262183 w 11067691"/>
              <a:gd name="connsiteY6" fmla="*/ 0 h 492443"/>
              <a:gd name="connsiteX7" fmla="*/ 6046984 w 11067691"/>
              <a:gd name="connsiteY7" fmla="*/ 0 h 492443"/>
              <a:gd name="connsiteX8" fmla="*/ 7163814 w 11067691"/>
              <a:gd name="connsiteY8" fmla="*/ 0 h 492443"/>
              <a:gd name="connsiteX9" fmla="*/ 8059291 w 11067691"/>
              <a:gd name="connsiteY9" fmla="*/ 0 h 492443"/>
              <a:gd name="connsiteX10" fmla="*/ 8954767 w 11067691"/>
              <a:gd name="connsiteY10" fmla="*/ 0 h 492443"/>
              <a:gd name="connsiteX11" fmla="*/ 10182276 w 11067691"/>
              <a:gd name="connsiteY11" fmla="*/ 0 h 492443"/>
              <a:gd name="connsiteX12" fmla="*/ 11067691 w 11067691"/>
              <a:gd name="connsiteY12" fmla="*/ 0 h 492443"/>
              <a:gd name="connsiteX13" fmla="*/ 11067691 w 11067691"/>
              <a:gd name="connsiteY13" fmla="*/ 492443 h 492443"/>
              <a:gd name="connsiteX14" fmla="*/ 10061538 w 11067691"/>
              <a:gd name="connsiteY14" fmla="*/ 492443 h 492443"/>
              <a:gd name="connsiteX15" fmla="*/ 8944706 w 11067691"/>
              <a:gd name="connsiteY15" fmla="*/ 492443 h 492443"/>
              <a:gd name="connsiteX16" fmla="*/ 7717198 w 11067691"/>
              <a:gd name="connsiteY16" fmla="*/ 492443 h 492443"/>
              <a:gd name="connsiteX17" fmla="*/ 6932398 w 11067691"/>
              <a:gd name="connsiteY17" fmla="*/ 492443 h 492443"/>
              <a:gd name="connsiteX18" fmla="*/ 5815568 w 11067691"/>
              <a:gd name="connsiteY18" fmla="*/ 492443 h 492443"/>
              <a:gd name="connsiteX19" fmla="*/ 4809415 w 11067691"/>
              <a:gd name="connsiteY19" fmla="*/ 492443 h 492443"/>
              <a:gd name="connsiteX20" fmla="*/ 3581907 w 11067691"/>
              <a:gd name="connsiteY20" fmla="*/ 492443 h 492443"/>
              <a:gd name="connsiteX21" fmla="*/ 2907785 w 11067691"/>
              <a:gd name="connsiteY21" fmla="*/ 492443 h 492443"/>
              <a:gd name="connsiteX22" fmla="*/ 1680275 w 11067691"/>
              <a:gd name="connsiteY22" fmla="*/ 492443 h 492443"/>
              <a:gd name="connsiteX23" fmla="*/ 0 w 11067691"/>
              <a:gd name="connsiteY23" fmla="*/ 492443 h 492443"/>
              <a:gd name="connsiteX24" fmla="*/ 0 w 11067691"/>
              <a:gd name="connsiteY24" fmla="*/ 0 h 492443"/>
              <a:gd name="connsiteX0" fmla="*/ 0 w 11067691"/>
              <a:gd name="connsiteY0" fmla="*/ 0 h 492443"/>
              <a:gd name="connsiteX1" fmla="*/ 784800 w 11067691"/>
              <a:gd name="connsiteY1" fmla="*/ 0 h 492443"/>
              <a:gd name="connsiteX2" fmla="*/ 1680275 w 11067691"/>
              <a:gd name="connsiteY2" fmla="*/ 0 h 492443"/>
              <a:gd name="connsiteX3" fmla="*/ 2354400 w 11067691"/>
              <a:gd name="connsiteY3" fmla="*/ 0 h 492443"/>
              <a:gd name="connsiteX4" fmla="*/ 3249876 w 11067691"/>
              <a:gd name="connsiteY4" fmla="*/ 0 h 492443"/>
              <a:gd name="connsiteX5" fmla="*/ 4034676 w 11067691"/>
              <a:gd name="connsiteY5" fmla="*/ 0 h 492443"/>
              <a:gd name="connsiteX6" fmla="*/ 4819476 w 11067691"/>
              <a:gd name="connsiteY6" fmla="*/ 0 h 492443"/>
              <a:gd name="connsiteX7" fmla="*/ 5493599 w 11067691"/>
              <a:gd name="connsiteY7" fmla="*/ 0 h 492443"/>
              <a:gd name="connsiteX8" fmla="*/ 6610429 w 11067691"/>
              <a:gd name="connsiteY8" fmla="*/ 0 h 492443"/>
              <a:gd name="connsiteX9" fmla="*/ 7395229 w 11067691"/>
              <a:gd name="connsiteY9" fmla="*/ 0 h 492443"/>
              <a:gd name="connsiteX10" fmla="*/ 8069352 w 11067691"/>
              <a:gd name="connsiteY10" fmla="*/ 0 h 492443"/>
              <a:gd name="connsiteX11" fmla="*/ 9075505 w 11067691"/>
              <a:gd name="connsiteY11" fmla="*/ 0 h 492443"/>
              <a:gd name="connsiteX12" fmla="*/ 9970983 w 11067691"/>
              <a:gd name="connsiteY12" fmla="*/ 0 h 492443"/>
              <a:gd name="connsiteX13" fmla="*/ 11067691 w 11067691"/>
              <a:gd name="connsiteY13" fmla="*/ 0 h 492443"/>
              <a:gd name="connsiteX14" fmla="*/ 11067691 w 11067691"/>
              <a:gd name="connsiteY14" fmla="*/ 492443 h 492443"/>
              <a:gd name="connsiteX15" fmla="*/ 10282890 w 11067691"/>
              <a:gd name="connsiteY15" fmla="*/ 492443 h 492443"/>
              <a:gd name="connsiteX16" fmla="*/ 9166060 w 11067691"/>
              <a:gd name="connsiteY16" fmla="*/ 492443 h 492443"/>
              <a:gd name="connsiteX17" fmla="*/ 8381260 w 11067691"/>
              <a:gd name="connsiteY17" fmla="*/ 492443 h 492443"/>
              <a:gd name="connsiteX18" fmla="*/ 7153753 w 11067691"/>
              <a:gd name="connsiteY18" fmla="*/ 492443 h 492443"/>
              <a:gd name="connsiteX19" fmla="*/ 6479630 w 11067691"/>
              <a:gd name="connsiteY19" fmla="*/ 492443 h 492443"/>
              <a:gd name="connsiteX20" fmla="*/ 5584152 w 11067691"/>
              <a:gd name="connsiteY20" fmla="*/ 492443 h 492443"/>
              <a:gd name="connsiteX21" fmla="*/ 4467322 w 11067691"/>
              <a:gd name="connsiteY21" fmla="*/ 492443 h 492443"/>
              <a:gd name="connsiteX22" fmla="*/ 3682522 w 11067691"/>
              <a:gd name="connsiteY22" fmla="*/ 492443 h 492443"/>
              <a:gd name="connsiteX23" fmla="*/ 2455014 w 11067691"/>
              <a:gd name="connsiteY23" fmla="*/ 492443 h 492443"/>
              <a:gd name="connsiteX24" fmla="*/ 1559539 w 11067691"/>
              <a:gd name="connsiteY24" fmla="*/ 492443 h 492443"/>
              <a:gd name="connsiteX25" fmla="*/ 885414 w 11067691"/>
              <a:gd name="connsiteY25" fmla="*/ 492443 h 492443"/>
              <a:gd name="connsiteX26" fmla="*/ 0 w 11067691"/>
              <a:gd name="connsiteY26" fmla="*/ 492443 h 492443"/>
              <a:gd name="connsiteX27" fmla="*/ 0 w 11067691"/>
              <a:gd name="connsiteY27" fmla="*/ 0 h 49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92443" fill="none" extrusionOk="0">
                <a:moveTo>
                  <a:pt x="0" y="0"/>
                </a:moveTo>
                <a:cubicBezTo>
                  <a:pt x="399868" y="-43985"/>
                  <a:pt x="536350" y="8267"/>
                  <a:pt x="784800" y="0"/>
                </a:cubicBezTo>
                <a:cubicBezTo>
                  <a:pt x="990288" y="-64469"/>
                  <a:pt x="1299187" y="-39640"/>
                  <a:pt x="1680275" y="0"/>
                </a:cubicBezTo>
                <a:cubicBezTo>
                  <a:pt x="2140186" y="-23718"/>
                  <a:pt x="2180812" y="33270"/>
                  <a:pt x="2354400" y="0"/>
                </a:cubicBezTo>
                <a:cubicBezTo>
                  <a:pt x="2586500" y="26869"/>
                  <a:pt x="2724115" y="46299"/>
                  <a:pt x="3249876" y="0"/>
                </a:cubicBezTo>
                <a:cubicBezTo>
                  <a:pt x="3646898" y="-18194"/>
                  <a:pt x="3786452" y="-14708"/>
                  <a:pt x="4034676" y="0"/>
                </a:cubicBezTo>
                <a:cubicBezTo>
                  <a:pt x="4306016" y="12147"/>
                  <a:pt x="4641982" y="52461"/>
                  <a:pt x="4819476" y="0"/>
                </a:cubicBezTo>
                <a:cubicBezTo>
                  <a:pt x="5061819" y="-52283"/>
                  <a:pt x="5183976" y="57337"/>
                  <a:pt x="5493599" y="0"/>
                </a:cubicBezTo>
                <a:cubicBezTo>
                  <a:pt x="5788426" y="51351"/>
                  <a:pt x="6219190" y="83033"/>
                  <a:pt x="6610429" y="0"/>
                </a:cubicBezTo>
                <a:cubicBezTo>
                  <a:pt x="7108734" y="-8549"/>
                  <a:pt x="7089663" y="25681"/>
                  <a:pt x="7395229" y="0"/>
                </a:cubicBezTo>
                <a:cubicBezTo>
                  <a:pt x="7735708" y="-36398"/>
                  <a:pt x="7760071" y="83829"/>
                  <a:pt x="8069352" y="0"/>
                </a:cubicBezTo>
                <a:cubicBezTo>
                  <a:pt x="8366981" y="-122559"/>
                  <a:pt x="8684493" y="33213"/>
                  <a:pt x="9075505" y="0"/>
                </a:cubicBezTo>
                <a:cubicBezTo>
                  <a:pt x="9557937" y="-99209"/>
                  <a:pt x="9805292" y="-15300"/>
                  <a:pt x="9970983" y="0"/>
                </a:cubicBezTo>
                <a:cubicBezTo>
                  <a:pt x="10224964" y="-2150"/>
                  <a:pt x="10477593" y="37905"/>
                  <a:pt x="11067691" y="0"/>
                </a:cubicBezTo>
                <a:cubicBezTo>
                  <a:pt x="11095200" y="247984"/>
                  <a:pt x="11021694" y="237387"/>
                  <a:pt x="11067691" y="492443"/>
                </a:cubicBezTo>
                <a:cubicBezTo>
                  <a:pt x="10853308" y="492410"/>
                  <a:pt x="10410679" y="458159"/>
                  <a:pt x="10282890" y="492443"/>
                </a:cubicBezTo>
                <a:cubicBezTo>
                  <a:pt x="10030743" y="608300"/>
                  <a:pt x="9775058" y="399815"/>
                  <a:pt x="9166060" y="492443"/>
                </a:cubicBezTo>
                <a:cubicBezTo>
                  <a:pt x="8651343" y="594638"/>
                  <a:pt x="8514154" y="470956"/>
                  <a:pt x="8381260" y="492443"/>
                </a:cubicBezTo>
                <a:cubicBezTo>
                  <a:pt x="8089563" y="475783"/>
                  <a:pt x="7472035" y="526978"/>
                  <a:pt x="7153753" y="492443"/>
                </a:cubicBezTo>
                <a:cubicBezTo>
                  <a:pt x="6865263" y="520562"/>
                  <a:pt x="6670472" y="504819"/>
                  <a:pt x="6479630" y="492443"/>
                </a:cubicBezTo>
                <a:cubicBezTo>
                  <a:pt x="6209979" y="485468"/>
                  <a:pt x="5982428" y="400324"/>
                  <a:pt x="5584152" y="492443"/>
                </a:cubicBezTo>
                <a:cubicBezTo>
                  <a:pt x="5153227" y="547993"/>
                  <a:pt x="4736891" y="426858"/>
                  <a:pt x="4467322" y="492443"/>
                </a:cubicBezTo>
                <a:cubicBezTo>
                  <a:pt x="4147575" y="530546"/>
                  <a:pt x="3914155" y="443098"/>
                  <a:pt x="3682522" y="492443"/>
                </a:cubicBezTo>
                <a:cubicBezTo>
                  <a:pt x="3335580" y="441658"/>
                  <a:pt x="2811222" y="568290"/>
                  <a:pt x="2455014" y="492443"/>
                </a:cubicBezTo>
                <a:cubicBezTo>
                  <a:pt x="2071415" y="527652"/>
                  <a:pt x="1960555" y="512899"/>
                  <a:pt x="1559539" y="492443"/>
                </a:cubicBezTo>
                <a:cubicBezTo>
                  <a:pt x="1132717" y="515656"/>
                  <a:pt x="1127652" y="473456"/>
                  <a:pt x="885414" y="492443"/>
                </a:cubicBezTo>
                <a:cubicBezTo>
                  <a:pt x="612788" y="594267"/>
                  <a:pt x="245570" y="520240"/>
                  <a:pt x="0" y="492443"/>
                </a:cubicBezTo>
                <a:cubicBezTo>
                  <a:pt x="-34795" y="300832"/>
                  <a:pt x="43529" y="252363"/>
                  <a:pt x="0" y="0"/>
                </a:cubicBezTo>
                <a:close/>
              </a:path>
              <a:path w="11067691" h="492443" stroke="0" extrusionOk="0">
                <a:moveTo>
                  <a:pt x="0" y="0"/>
                </a:moveTo>
                <a:cubicBezTo>
                  <a:pt x="441668" y="-55520"/>
                  <a:pt x="703141" y="39456"/>
                  <a:pt x="1227507" y="0"/>
                </a:cubicBezTo>
                <a:cubicBezTo>
                  <a:pt x="1839488" y="-58625"/>
                  <a:pt x="1633069" y="97012"/>
                  <a:pt x="2122984" y="0"/>
                </a:cubicBezTo>
                <a:cubicBezTo>
                  <a:pt x="2522282" y="-116310"/>
                  <a:pt x="2492135" y="67013"/>
                  <a:pt x="2797107" y="0"/>
                </a:cubicBezTo>
                <a:cubicBezTo>
                  <a:pt x="3090135" y="-88512"/>
                  <a:pt x="3287003" y="94774"/>
                  <a:pt x="3581907" y="0"/>
                </a:cubicBezTo>
                <a:cubicBezTo>
                  <a:pt x="3952043" y="-83140"/>
                  <a:pt x="4209708" y="27182"/>
                  <a:pt x="4588060" y="0"/>
                </a:cubicBezTo>
                <a:cubicBezTo>
                  <a:pt x="4876744" y="-13308"/>
                  <a:pt x="4984520" y="77956"/>
                  <a:pt x="5262183" y="0"/>
                </a:cubicBezTo>
                <a:cubicBezTo>
                  <a:pt x="5532769" y="-13245"/>
                  <a:pt x="5882344" y="-33687"/>
                  <a:pt x="6046984" y="0"/>
                </a:cubicBezTo>
                <a:cubicBezTo>
                  <a:pt x="6320143" y="14585"/>
                  <a:pt x="6883293" y="-80536"/>
                  <a:pt x="7163814" y="0"/>
                </a:cubicBezTo>
                <a:cubicBezTo>
                  <a:pt x="7519625" y="-12604"/>
                  <a:pt x="7759274" y="31135"/>
                  <a:pt x="8059291" y="0"/>
                </a:cubicBezTo>
                <a:cubicBezTo>
                  <a:pt x="8419235" y="-73621"/>
                  <a:pt x="8595700" y="-10946"/>
                  <a:pt x="8954767" y="0"/>
                </a:cubicBezTo>
                <a:cubicBezTo>
                  <a:pt x="9372524" y="-63071"/>
                  <a:pt x="9533904" y="-28101"/>
                  <a:pt x="10182276" y="0"/>
                </a:cubicBezTo>
                <a:cubicBezTo>
                  <a:pt x="10806015" y="11456"/>
                  <a:pt x="10602406" y="1086"/>
                  <a:pt x="11067691" y="0"/>
                </a:cubicBezTo>
                <a:cubicBezTo>
                  <a:pt x="11139753" y="163814"/>
                  <a:pt x="11009676" y="273859"/>
                  <a:pt x="11067691" y="492443"/>
                </a:cubicBezTo>
                <a:cubicBezTo>
                  <a:pt x="10849052" y="517442"/>
                  <a:pt x="10557296" y="417740"/>
                  <a:pt x="10061538" y="492443"/>
                </a:cubicBezTo>
                <a:cubicBezTo>
                  <a:pt x="9558650" y="488708"/>
                  <a:pt x="9248985" y="521923"/>
                  <a:pt x="8944706" y="492443"/>
                </a:cubicBezTo>
                <a:cubicBezTo>
                  <a:pt x="8676218" y="542529"/>
                  <a:pt x="8114975" y="362461"/>
                  <a:pt x="7717198" y="492443"/>
                </a:cubicBezTo>
                <a:cubicBezTo>
                  <a:pt x="7231879" y="478617"/>
                  <a:pt x="7129634" y="480945"/>
                  <a:pt x="6932398" y="492443"/>
                </a:cubicBezTo>
                <a:cubicBezTo>
                  <a:pt x="6730757" y="464523"/>
                  <a:pt x="6359154" y="356027"/>
                  <a:pt x="5815568" y="492443"/>
                </a:cubicBezTo>
                <a:cubicBezTo>
                  <a:pt x="5273664" y="544473"/>
                  <a:pt x="5190532" y="485166"/>
                  <a:pt x="4809415" y="492443"/>
                </a:cubicBezTo>
                <a:cubicBezTo>
                  <a:pt x="4531701" y="538545"/>
                  <a:pt x="3954526" y="459600"/>
                  <a:pt x="3581907" y="492443"/>
                </a:cubicBezTo>
                <a:cubicBezTo>
                  <a:pt x="3335535" y="595606"/>
                  <a:pt x="2991311" y="488384"/>
                  <a:pt x="2907785" y="492443"/>
                </a:cubicBezTo>
                <a:cubicBezTo>
                  <a:pt x="2664008" y="523881"/>
                  <a:pt x="2220274" y="542978"/>
                  <a:pt x="1680275" y="492443"/>
                </a:cubicBezTo>
                <a:cubicBezTo>
                  <a:pt x="1242456" y="692863"/>
                  <a:pt x="866149" y="587128"/>
                  <a:pt x="0" y="492443"/>
                </a:cubicBezTo>
                <a:cubicBezTo>
                  <a:pt x="23957" y="310701"/>
                  <a:pt x="56924" y="259705"/>
                  <a:pt x="0" y="0"/>
                </a:cubicBezTo>
                <a:close/>
              </a:path>
              <a:path w="11067691" h="492443" fill="none" stroke="0" extrusionOk="0">
                <a:moveTo>
                  <a:pt x="0" y="0"/>
                </a:moveTo>
                <a:cubicBezTo>
                  <a:pt x="375383" y="-42677"/>
                  <a:pt x="523796" y="9712"/>
                  <a:pt x="784800" y="0"/>
                </a:cubicBezTo>
                <a:cubicBezTo>
                  <a:pt x="1010744" y="44598"/>
                  <a:pt x="1244898" y="54838"/>
                  <a:pt x="1680275" y="0"/>
                </a:cubicBezTo>
                <a:cubicBezTo>
                  <a:pt x="2123065" y="-12319"/>
                  <a:pt x="2179643" y="43186"/>
                  <a:pt x="2354400" y="0"/>
                </a:cubicBezTo>
                <a:cubicBezTo>
                  <a:pt x="2624115" y="21424"/>
                  <a:pt x="2839257" y="63713"/>
                  <a:pt x="3249876" y="0"/>
                </a:cubicBezTo>
                <a:cubicBezTo>
                  <a:pt x="3648415" y="-18963"/>
                  <a:pt x="3785055" y="-17624"/>
                  <a:pt x="4034676" y="0"/>
                </a:cubicBezTo>
                <a:cubicBezTo>
                  <a:pt x="4226793" y="-51800"/>
                  <a:pt x="4479486" y="40041"/>
                  <a:pt x="4819476" y="0"/>
                </a:cubicBezTo>
                <a:cubicBezTo>
                  <a:pt x="5082365" y="-64729"/>
                  <a:pt x="5260777" y="-12086"/>
                  <a:pt x="5493599" y="0"/>
                </a:cubicBezTo>
                <a:cubicBezTo>
                  <a:pt x="5823791" y="-1148"/>
                  <a:pt x="6185562" y="-23354"/>
                  <a:pt x="6610429" y="0"/>
                </a:cubicBezTo>
                <a:cubicBezTo>
                  <a:pt x="7142942" y="-47551"/>
                  <a:pt x="7032420" y="30868"/>
                  <a:pt x="7395229" y="0"/>
                </a:cubicBezTo>
                <a:cubicBezTo>
                  <a:pt x="7697654" y="-4251"/>
                  <a:pt x="7787185" y="29717"/>
                  <a:pt x="8069352" y="0"/>
                </a:cubicBezTo>
                <a:cubicBezTo>
                  <a:pt x="8336169" y="-80431"/>
                  <a:pt x="8492085" y="20752"/>
                  <a:pt x="9075505" y="0"/>
                </a:cubicBezTo>
                <a:cubicBezTo>
                  <a:pt x="9554466" y="-19447"/>
                  <a:pt x="9720548" y="82604"/>
                  <a:pt x="9970983" y="0"/>
                </a:cubicBezTo>
                <a:cubicBezTo>
                  <a:pt x="10194950" y="-46301"/>
                  <a:pt x="10464232" y="15630"/>
                  <a:pt x="11067691" y="0"/>
                </a:cubicBezTo>
                <a:cubicBezTo>
                  <a:pt x="11099505" y="228253"/>
                  <a:pt x="10974149" y="263058"/>
                  <a:pt x="11067691" y="492443"/>
                </a:cubicBezTo>
                <a:cubicBezTo>
                  <a:pt x="10897242" y="571435"/>
                  <a:pt x="10539477" y="463467"/>
                  <a:pt x="10282890" y="492443"/>
                </a:cubicBezTo>
                <a:cubicBezTo>
                  <a:pt x="10142357" y="591817"/>
                  <a:pt x="9498701" y="365770"/>
                  <a:pt x="9166060" y="492443"/>
                </a:cubicBezTo>
                <a:cubicBezTo>
                  <a:pt x="8616029" y="558228"/>
                  <a:pt x="8506387" y="424222"/>
                  <a:pt x="8381260" y="492443"/>
                </a:cubicBezTo>
                <a:cubicBezTo>
                  <a:pt x="8214707" y="509479"/>
                  <a:pt x="7424954" y="498443"/>
                  <a:pt x="7153753" y="492443"/>
                </a:cubicBezTo>
                <a:cubicBezTo>
                  <a:pt x="6792466" y="581108"/>
                  <a:pt x="6609526" y="512316"/>
                  <a:pt x="6479630" y="492443"/>
                </a:cubicBezTo>
                <a:cubicBezTo>
                  <a:pt x="6201694" y="438785"/>
                  <a:pt x="5908442" y="423607"/>
                  <a:pt x="5584152" y="492443"/>
                </a:cubicBezTo>
                <a:cubicBezTo>
                  <a:pt x="5234910" y="523093"/>
                  <a:pt x="4756779" y="488609"/>
                  <a:pt x="4467322" y="492443"/>
                </a:cubicBezTo>
                <a:cubicBezTo>
                  <a:pt x="4079811" y="520386"/>
                  <a:pt x="3970771" y="447422"/>
                  <a:pt x="3682522" y="492443"/>
                </a:cubicBezTo>
                <a:cubicBezTo>
                  <a:pt x="3334851" y="499721"/>
                  <a:pt x="2704673" y="475130"/>
                  <a:pt x="2455014" y="492443"/>
                </a:cubicBezTo>
                <a:cubicBezTo>
                  <a:pt x="2084895" y="537886"/>
                  <a:pt x="2008969" y="464943"/>
                  <a:pt x="1559539" y="492443"/>
                </a:cubicBezTo>
                <a:cubicBezTo>
                  <a:pt x="1123485" y="516858"/>
                  <a:pt x="1141000" y="451634"/>
                  <a:pt x="885414" y="492443"/>
                </a:cubicBezTo>
                <a:cubicBezTo>
                  <a:pt x="647474" y="499409"/>
                  <a:pt x="310250" y="490487"/>
                  <a:pt x="0" y="492443"/>
                </a:cubicBezTo>
                <a:cubicBezTo>
                  <a:pt x="-23506" y="336766"/>
                  <a:pt x="73085" y="222016"/>
                  <a:pt x="0" y="0"/>
                </a:cubicBezTo>
                <a:close/>
              </a:path>
              <a:path w="11067691" h="492443" fill="none" stroke="0" extrusionOk="0">
                <a:moveTo>
                  <a:pt x="0" y="0"/>
                </a:moveTo>
                <a:cubicBezTo>
                  <a:pt x="393314" y="-46769"/>
                  <a:pt x="551203" y="37620"/>
                  <a:pt x="784800" y="0"/>
                </a:cubicBezTo>
                <a:cubicBezTo>
                  <a:pt x="1024198" y="-8304"/>
                  <a:pt x="1293149" y="60029"/>
                  <a:pt x="1680275" y="0"/>
                </a:cubicBezTo>
                <a:cubicBezTo>
                  <a:pt x="2135782" y="-26817"/>
                  <a:pt x="2186472" y="43685"/>
                  <a:pt x="2354400" y="0"/>
                </a:cubicBezTo>
                <a:cubicBezTo>
                  <a:pt x="2580502" y="1327"/>
                  <a:pt x="2759050" y="42596"/>
                  <a:pt x="3249876" y="0"/>
                </a:cubicBezTo>
                <a:cubicBezTo>
                  <a:pt x="3643257" y="-27727"/>
                  <a:pt x="3809241" y="21306"/>
                  <a:pt x="4034676" y="0"/>
                </a:cubicBezTo>
                <a:cubicBezTo>
                  <a:pt x="4293891" y="-16749"/>
                  <a:pt x="4619102" y="89735"/>
                  <a:pt x="4819476" y="0"/>
                </a:cubicBezTo>
                <a:cubicBezTo>
                  <a:pt x="5072105" y="-47481"/>
                  <a:pt x="5229417" y="29883"/>
                  <a:pt x="5493599" y="0"/>
                </a:cubicBezTo>
                <a:cubicBezTo>
                  <a:pt x="5805859" y="5835"/>
                  <a:pt x="6163242" y="47391"/>
                  <a:pt x="6610429" y="0"/>
                </a:cubicBezTo>
                <a:cubicBezTo>
                  <a:pt x="7115210" y="-21871"/>
                  <a:pt x="7067087" y="27712"/>
                  <a:pt x="7395229" y="0"/>
                </a:cubicBezTo>
                <a:cubicBezTo>
                  <a:pt x="7724390" y="-12943"/>
                  <a:pt x="7767031" y="50171"/>
                  <a:pt x="8069352" y="0"/>
                </a:cubicBezTo>
                <a:cubicBezTo>
                  <a:pt x="8337142" y="-111443"/>
                  <a:pt x="8549971" y="12222"/>
                  <a:pt x="9075505" y="0"/>
                </a:cubicBezTo>
                <a:cubicBezTo>
                  <a:pt x="9538604" y="-32715"/>
                  <a:pt x="9780337" y="47471"/>
                  <a:pt x="9970983" y="0"/>
                </a:cubicBezTo>
                <a:cubicBezTo>
                  <a:pt x="10155511" y="-32635"/>
                  <a:pt x="10443688" y="53966"/>
                  <a:pt x="11067691" y="0"/>
                </a:cubicBezTo>
                <a:cubicBezTo>
                  <a:pt x="11097244" y="237317"/>
                  <a:pt x="10996271" y="237821"/>
                  <a:pt x="11067691" y="492443"/>
                </a:cubicBezTo>
                <a:cubicBezTo>
                  <a:pt x="10870186" y="510637"/>
                  <a:pt x="10464341" y="458620"/>
                  <a:pt x="10282890" y="492443"/>
                </a:cubicBezTo>
                <a:cubicBezTo>
                  <a:pt x="10102929" y="614278"/>
                  <a:pt x="9697777" y="410842"/>
                  <a:pt x="9166060" y="492443"/>
                </a:cubicBezTo>
                <a:cubicBezTo>
                  <a:pt x="8677579" y="577192"/>
                  <a:pt x="8512664" y="456801"/>
                  <a:pt x="8381260" y="492443"/>
                </a:cubicBezTo>
                <a:cubicBezTo>
                  <a:pt x="8106787" y="537549"/>
                  <a:pt x="7444501" y="454112"/>
                  <a:pt x="7153753" y="492443"/>
                </a:cubicBezTo>
                <a:cubicBezTo>
                  <a:pt x="6802647" y="559480"/>
                  <a:pt x="6602582" y="476987"/>
                  <a:pt x="6479630" y="492443"/>
                </a:cubicBezTo>
                <a:cubicBezTo>
                  <a:pt x="6199283" y="488095"/>
                  <a:pt x="6008690" y="431291"/>
                  <a:pt x="5584152" y="492443"/>
                </a:cubicBezTo>
                <a:cubicBezTo>
                  <a:pt x="5184508" y="465005"/>
                  <a:pt x="4761088" y="446628"/>
                  <a:pt x="4467322" y="492443"/>
                </a:cubicBezTo>
                <a:cubicBezTo>
                  <a:pt x="4082307" y="556044"/>
                  <a:pt x="3888607" y="487423"/>
                  <a:pt x="3682522" y="492443"/>
                </a:cubicBezTo>
                <a:cubicBezTo>
                  <a:pt x="3342686" y="490094"/>
                  <a:pt x="2723317" y="553265"/>
                  <a:pt x="2455014" y="492443"/>
                </a:cubicBezTo>
                <a:cubicBezTo>
                  <a:pt x="2064062" y="518512"/>
                  <a:pt x="1995973" y="468357"/>
                  <a:pt x="1559539" y="492443"/>
                </a:cubicBezTo>
                <a:cubicBezTo>
                  <a:pt x="1121201" y="514843"/>
                  <a:pt x="1134664" y="461905"/>
                  <a:pt x="885414" y="492443"/>
                </a:cubicBezTo>
                <a:cubicBezTo>
                  <a:pt x="603521" y="450963"/>
                  <a:pt x="240526" y="410231"/>
                  <a:pt x="0" y="492443"/>
                </a:cubicBezTo>
                <a:cubicBezTo>
                  <a:pt x="-34335" y="299614"/>
                  <a:pt x="69158" y="257341"/>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3200" b="1" dirty="0">
                <a:effectLst>
                  <a:outerShdw blurRad="38100" dist="38100" dir="2700000" algn="tl">
                    <a:srgbClr val="000000">
                      <a:alpha val="43137"/>
                    </a:srgbClr>
                  </a:outerShdw>
                </a:effectLst>
              </a:rPr>
              <a:t>   Ανάρτηση και έπαρση σημαιών (Καν. 50) </a:t>
            </a:r>
          </a:p>
        </p:txBody>
      </p:sp>
      <p:sp>
        <p:nvSpPr>
          <p:cNvPr id="5" name="TextBox 4">
            <a:extLst>
              <a:ext uri="{FF2B5EF4-FFF2-40B4-BE49-F238E27FC236}">
                <a16:creationId xmlns:a16="http://schemas.microsoft.com/office/drawing/2014/main" id="{80BDC659-0D2B-8FD5-7488-986C23B10129}"/>
              </a:ext>
            </a:extLst>
          </p:cNvPr>
          <p:cNvSpPr txBox="1"/>
          <p:nvPr/>
        </p:nvSpPr>
        <p:spPr>
          <a:xfrm>
            <a:off x="467264" y="4243233"/>
            <a:ext cx="11067691" cy="2431435"/>
          </a:xfrm>
          <a:prstGeom prst="rect">
            <a:avLst/>
          </a:prstGeom>
          <a:noFill/>
        </p:spPr>
        <p:txBody>
          <a:bodyPr wrap="square" rtlCol="0">
            <a:spAutoFit/>
          </a:bodyPr>
          <a:lstStyle/>
          <a:p>
            <a:pPr marL="342900" lvl="0" indent="-342900">
              <a:buFont typeface="Arial" panose="020B0604020202020204" pitchFamily="34" charset="0"/>
              <a:buChar char="•"/>
            </a:pPr>
            <a:r>
              <a:rPr lang="el-GR" sz="2400" dirty="0">
                <a:latin typeface="+mj-lt"/>
              </a:rPr>
              <a:t>Σε κάθε δημόσιο σχολείο είναι </a:t>
            </a:r>
            <a:r>
              <a:rPr lang="el-GR" sz="2400" b="1" dirty="0">
                <a:latin typeface="+mj-lt"/>
              </a:rPr>
              <a:t>αναρτημένες καθημερινά </a:t>
            </a:r>
            <a:r>
              <a:rPr lang="el-GR" sz="2400" dirty="0">
                <a:latin typeface="+mj-lt"/>
              </a:rPr>
              <a:t>η ευρωπαϊκή, η κυπριακή και η ελληνική σημαία σε διαφορετικούς ιστούς. </a:t>
            </a:r>
          </a:p>
          <a:p>
            <a:pPr lvl="0"/>
            <a:endParaRPr lang="el-GR" sz="800" dirty="0">
              <a:latin typeface="+mj-lt"/>
            </a:endParaRPr>
          </a:p>
          <a:p>
            <a:pPr marL="342900" lvl="0" indent="-342900">
              <a:buFont typeface="Arial" panose="020B0604020202020204" pitchFamily="34" charset="0"/>
              <a:buChar char="•"/>
            </a:pPr>
            <a:r>
              <a:rPr lang="el-GR" sz="2400" b="1" dirty="0">
                <a:latin typeface="+mj-lt"/>
              </a:rPr>
              <a:t>Τουλάχιστον μία φορά τον μήνα και στους εθνικούς εορτασμούς</a:t>
            </a:r>
            <a:r>
              <a:rPr lang="el-GR" sz="2400" dirty="0">
                <a:latin typeface="+mj-lt"/>
              </a:rPr>
              <a:t>, γίνεται επίσημα η </a:t>
            </a:r>
            <a:r>
              <a:rPr lang="el-GR" sz="2400" b="1" dirty="0">
                <a:latin typeface="+mj-lt"/>
              </a:rPr>
              <a:t>έπαρση</a:t>
            </a:r>
            <a:r>
              <a:rPr lang="el-GR" sz="2400" dirty="0">
                <a:latin typeface="+mj-lt"/>
              </a:rPr>
              <a:t> των σημαιών και ψάλλεται ο </a:t>
            </a:r>
            <a:r>
              <a:rPr lang="el-GR" sz="2400" b="1" dirty="0">
                <a:latin typeface="+mj-lt"/>
              </a:rPr>
              <a:t>Εθνικός Ύμνος </a:t>
            </a:r>
            <a:r>
              <a:rPr lang="el-GR" sz="2400" dirty="0">
                <a:latin typeface="+mj-lt"/>
              </a:rPr>
              <a:t>σε κοινή συγκέντρωση των μαθητών και στην παρουσία όλων των δασκάλων του σχολείου.</a:t>
            </a:r>
          </a:p>
        </p:txBody>
      </p:sp>
    </p:spTree>
    <p:extLst>
      <p:ext uri="{BB962C8B-B14F-4D97-AF65-F5344CB8AC3E}">
        <p14:creationId xmlns:p14="http://schemas.microsoft.com/office/powerpoint/2010/main" val="310624753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292145"/>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effectLst>
                  <a:outerShdw blurRad="38100" dist="38100" dir="2700000" algn="tl">
                    <a:srgbClr val="000000">
                      <a:alpha val="43137"/>
                    </a:srgbClr>
                  </a:outerShdw>
                </a:effectLst>
              </a:rPr>
              <a:t>   Μολυσματικές ασθένειες (Καν. 55) </a:t>
            </a:r>
          </a:p>
        </p:txBody>
      </p:sp>
      <p:sp>
        <p:nvSpPr>
          <p:cNvPr id="4" name="TextBox 3">
            <a:extLst>
              <a:ext uri="{FF2B5EF4-FFF2-40B4-BE49-F238E27FC236}">
                <a16:creationId xmlns:a16="http://schemas.microsoft.com/office/drawing/2014/main" id="{80BDC659-0D2B-8FD5-7488-986C23B10129}"/>
              </a:ext>
            </a:extLst>
          </p:cNvPr>
          <p:cNvSpPr txBox="1"/>
          <p:nvPr/>
        </p:nvSpPr>
        <p:spPr>
          <a:xfrm>
            <a:off x="602147" y="963881"/>
            <a:ext cx="11067690" cy="1938992"/>
          </a:xfrm>
          <a:prstGeom prst="rect">
            <a:avLst/>
          </a:prstGeom>
          <a:noFill/>
        </p:spPr>
        <p:txBody>
          <a:bodyPr wrap="square" rtlCol="0">
            <a:spAutoFit/>
          </a:bodyPr>
          <a:lstStyle/>
          <a:p>
            <a:pPr lvl="0"/>
            <a:r>
              <a:rPr lang="el-GR" sz="2400" dirty="0">
                <a:latin typeface="+mj-lt"/>
              </a:rPr>
              <a:t>O διευθυντής σχολείου στο οποίο εκδηλώνεται μολυσματική ασθένεια ανάμεσα στους μαθητές ή ασθένεια για την οποία υπάρχει υποψία ότι είναι μολυσματική </a:t>
            </a:r>
            <a:r>
              <a:rPr lang="el-GR" sz="2400" b="1" dirty="0">
                <a:latin typeface="+mj-lt"/>
              </a:rPr>
              <a:t>ενεργεί βάσει σχετικών οδηγιών της </a:t>
            </a:r>
            <a:r>
              <a:rPr lang="el-GR" sz="2400" b="1" dirty="0" err="1">
                <a:latin typeface="+mj-lt"/>
              </a:rPr>
              <a:t>Σχολιατρικής</a:t>
            </a:r>
            <a:r>
              <a:rPr lang="el-GR" sz="2400" b="1" dirty="0">
                <a:latin typeface="+mj-lt"/>
              </a:rPr>
              <a:t> Υπηρεσίας και του Γραφείου Πολιτικής Άμυνας, Ασφάλειας και Υγείας, όπου πρέπει να απευθύνεται αμέσως</a:t>
            </a:r>
            <a:r>
              <a:rPr lang="el-GR" sz="2400" dirty="0">
                <a:latin typeface="+mj-lt"/>
              </a:rPr>
              <a:t>.</a:t>
            </a:r>
          </a:p>
        </p:txBody>
      </p:sp>
    </p:spTree>
    <p:extLst>
      <p:ext uri="{BB962C8B-B14F-4D97-AF65-F5344CB8AC3E}">
        <p14:creationId xmlns:p14="http://schemas.microsoft.com/office/powerpoint/2010/main" val="400482500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5E2437-5301-43FB-63E8-2E64D5FD33C9}"/>
              </a:ext>
            </a:extLst>
          </p:cNvPr>
          <p:cNvSpPr/>
          <p:nvPr/>
        </p:nvSpPr>
        <p:spPr>
          <a:xfrm>
            <a:off x="-750" y="3552172"/>
            <a:ext cx="12192000" cy="13993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Y"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549EFC96-43B5-0BA5-BE57-7CA9980F1A43}"/>
              </a:ext>
            </a:extLst>
          </p:cNvPr>
          <p:cNvPicPr>
            <a:picLocks noChangeAspect="1"/>
          </p:cNvPicPr>
          <p:nvPr/>
        </p:nvPicPr>
        <p:blipFill>
          <a:blip r:embed="rId2"/>
          <a:stretch>
            <a:fillRect/>
          </a:stretch>
        </p:blipFill>
        <p:spPr>
          <a:xfrm>
            <a:off x="0" y="0"/>
            <a:ext cx="12192000" cy="3541776"/>
          </a:xfrm>
          <a:prstGeom prst="rect">
            <a:avLst/>
          </a:prstGeom>
        </p:spPr>
      </p:pic>
      <p:sp>
        <p:nvSpPr>
          <p:cNvPr id="6" name="Text Placeholder 1">
            <a:extLst>
              <a:ext uri="{FF2B5EF4-FFF2-40B4-BE49-F238E27FC236}">
                <a16:creationId xmlns:a16="http://schemas.microsoft.com/office/drawing/2014/main" id="{F9A7DC15-3F24-B68B-CB1B-39BD1F26CDD2}"/>
              </a:ext>
            </a:extLst>
          </p:cNvPr>
          <p:cNvSpPr txBox="1">
            <a:spLocks/>
          </p:cNvSpPr>
          <p:nvPr/>
        </p:nvSpPr>
        <p:spPr>
          <a:xfrm>
            <a:off x="1035109" y="3694681"/>
            <a:ext cx="10120281" cy="1034412"/>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2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rPr>
              <a:t>Οι περί λειτουργίας των Δημόσιων Σχολείων Δημοτικής Εκπαίδευσης Κανονισμοί του 2024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6326D40-76E3-E024-C1F4-7DE7C667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11D164-7E43-D55B-60BD-F5A465BE6BA3}"/>
              </a:ext>
            </a:extLst>
          </p:cNvPr>
          <p:cNvSpPr txBox="1"/>
          <p:nvPr/>
        </p:nvSpPr>
        <p:spPr>
          <a:xfrm>
            <a:off x="380249" y="5028878"/>
            <a:ext cx="1143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a:ea typeface="+mn-ea"/>
                <a:cs typeface="+mn-cs"/>
              </a:rPr>
              <a:t>Συζήτηση</a:t>
            </a:r>
            <a:endParaRPr kumimoji="0" lang="el-CY"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2492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7BD36EF-3A1B-9B01-D07F-2616890F3F5B}"/>
              </a:ext>
            </a:extLst>
          </p:cNvPr>
          <p:cNvSpPr txBox="1"/>
          <p:nvPr/>
        </p:nvSpPr>
        <p:spPr>
          <a:xfrm>
            <a:off x="4976892" y="35125"/>
            <a:ext cx="2063126" cy="430887"/>
          </a:xfrm>
          <a:custGeom>
            <a:avLst/>
            <a:gdLst>
              <a:gd name="connsiteX0" fmla="*/ 0 w 2063126"/>
              <a:gd name="connsiteY0" fmla="*/ 0 h 430887"/>
              <a:gd name="connsiteX1" fmla="*/ 515782 w 2063126"/>
              <a:gd name="connsiteY1" fmla="*/ 0 h 430887"/>
              <a:gd name="connsiteX2" fmla="*/ 1031563 w 2063126"/>
              <a:gd name="connsiteY2" fmla="*/ 0 h 430887"/>
              <a:gd name="connsiteX3" fmla="*/ 1485451 w 2063126"/>
              <a:gd name="connsiteY3" fmla="*/ 0 h 430887"/>
              <a:gd name="connsiteX4" fmla="*/ 2063126 w 2063126"/>
              <a:gd name="connsiteY4" fmla="*/ 0 h 430887"/>
              <a:gd name="connsiteX5" fmla="*/ 2063126 w 2063126"/>
              <a:gd name="connsiteY5" fmla="*/ 430887 h 430887"/>
              <a:gd name="connsiteX6" fmla="*/ 1526713 w 2063126"/>
              <a:gd name="connsiteY6" fmla="*/ 430887 h 430887"/>
              <a:gd name="connsiteX7" fmla="*/ 1010932 w 2063126"/>
              <a:gd name="connsiteY7" fmla="*/ 430887 h 430887"/>
              <a:gd name="connsiteX8" fmla="*/ 536413 w 2063126"/>
              <a:gd name="connsiteY8" fmla="*/ 430887 h 430887"/>
              <a:gd name="connsiteX9" fmla="*/ 0 w 2063126"/>
              <a:gd name="connsiteY9" fmla="*/ 430887 h 430887"/>
              <a:gd name="connsiteX10" fmla="*/ 0 w 2063126"/>
              <a:gd name="connsiteY10"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3126" h="430887" fill="none" extrusionOk="0">
                <a:moveTo>
                  <a:pt x="0" y="0"/>
                </a:moveTo>
                <a:cubicBezTo>
                  <a:pt x="157054" y="-38287"/>
                  <a:pt x="343454" y="48934"/>
                  <a:pt x="515782" y="0"/>
                </a:cubicBezTo>
                <a:cubicBezTo>
                  <a:pt x="688110" y="-48934"/>
                  <a:pt x="831965" y="45431"/>
                  <a:pt x="1031563" y="0"/>
                </a:cubicBezTo>
                <a:cubicBezTo>
                  <a:pt x="1231161" y="-45431"/>
                  <a:pt x="1363551" y="12259"/>
                  <a:pt x="1485451" y="0"/>
                </a:cubicBezTo>
                <a:cubicBezTo>
                  <a:pt x="1607351" y="-12259"/>
                  <a:pt x="1838854" y="55163"/>
                  <a:pt x="2063126" y="0"/>
                </a:cubicBezTo>
                <a:cubicBezTo>
                  <a:pt x="2090750" y="132664"/>
                  <a:pt x="2014050" y="229580"/>
                  <a:pt x="2063126" y="430887"/>
                </a:cubicBezTo>
                <a:cubicBezTo>
                  <a:pt x="1861997" y="492977"/>
                  <a:pt x="1636681" y="366953"/>
                  <a:pt x="1526713" y="430887"/>
                </a:cubicBezTo>
                <a:cubicBezTo>
                  <a:pt x="1416745" y="494821"/>
                  <a:pt x="1133005" y="418672"/>
                  <a:pt x="1010932" y="430887"/>
                </a:cubicBezTo>
                <a:cubicBezTo>
                  <a:pt x="888859" y="443102"/>
                  <a:pt x="755761" y="398985"/>
                  <a:pt x="536413" y="430887"/>
                </a:cubicBezTo>
                <a:cubicBezTo>
                  <a:pt x="317065" y="462789"/>
                  <a:pt x="183558" y="416591"/>
                  <a:pt x="0" y="430887"/>
                </a:cubicBezTo>
                <a:cubicBezTo>
                  <a:pt x="-50255" y="299196"/>
                  <a:pt x="24241" y="166583"/>
                  <a:pt x="0" y="0"/>
                </a:cubicBezTo>
                <a:close/>
              </a:path>
              <a:path w="2063126" h="430887" stroke="0" extrusionOk="0">
                <a:moveTo>
                  <a:pt x="0" y="0"/>
                </a:moveTo>
                <a:cubicBezTo>
                  <a:pt x="144282" y="-51238"/>
                  <a:pt x="443990" y="15161"/>
                  <a:pt x="557044" y="0"/>
                </a:cubicBezTo>
                <a:cubicBezTo>
                  <a:pt x="670098" y="-15161"/>
                  <a:pt x="809889" y="41908"/>
                  <a:pt x="1052194" y="0"/>
                </a:cubicBezTo>
                <a:cubicBezTo>
                  <a:pt x="1294499" y="-41908"/>
                  <a:pt x="1378866" y="8848"/>
                  <a:pt x="1506082" y="0"/>
                </a:cubicBezTo>
                <a:cubicBezTo>
                  <a:pt x="1633298" y="-8848"/>
                  <a:pt x="1916852" y="36497"/>
                  <a:pt x="2063126" y="0"/>
                </a:cubicBezTo>
                <a:cubicBezTo>
                  <a:pt x="2090528" y="200835"/>
                  <a:pt x="2035659" y="311303"/>
                  <a:pt x="2063126" y="430887"/>
                </a:cubicBezTo>
                <a:cubicBezTo>
                  <a:pt x="1928634" y="440105"/>
                  <a:pt x="1717712" y="388309"/>
                  <a:pt x="1609238" y="430887"/>
                </a:cubicBezTo>
                <a:cubicBezTo>
                  <a:pt x="1500764" y="473465"/>
                  <a:pt x="1229500" y="373873"/>
                  <a:pt x="1114088" y="430887"/>
                </a:cubicBezTo>
                <a:cubicBezTo>
                  <a:pt x="998676" y="487901"/>
                  <a:pt x="857999" y="388545"/>
                  <a:pt x="660200" y="430887"/>
                </a:cubicBezTo>
                <a:cubicBezTo>
                  <a:pt x="462401" y="473229"/>
                  <a:pt x="132971" y="405772"/>
                  <a:pt x="0" y="430887"/>
                </a:cubicBezTo>
                <a:cubicBezTo>
                  <a:pt x="-9167" y="243876"/>
                  <a:pt x="36478" y="139367"/>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prstGeom prst="rect">
                    <a:avLst/>
                  </a:pr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solidFill>
                  <a:schemeClr val="bg1"/>
                </a:solidFill>
                <a:effectLst>
                  <a:outerShdw blurRad="38100" dist="38100" dir="2700000" algn="tl">
                    <a:srgbClr val="000000">
                      <a:alpha val="43137"/>
                    </a:srgbClr>
                  </a:outerShdw>
                </a:effectLst>
              </a:rPr>
              <a:t>Εισαγωγή</a:t>
            </a:r>
            <a:endParaRPr lang="el-GR" sz="3200" b="1"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3112C9D-AB86-846C-34A8-4439CB5511FF}"/>
              </a:ext>
            </a:extLst>
          </p:cNvPr>
          <p:cNvSpPr txBox="1"/>
          <p:nvPr/>
        </p:nvSpPr>
        <p:spPr>
          <a:xfrm>
            <a:off x="336129" y="5625722"/>
            <a:ext cx="11519742" cy="707886"/>
          </a:xfrm>
          <a:prstGeom prst="rect">
            <a:avLst/>
          </a:prstGeom>
          <a:noFill/>
        </p:spPr>
        <p:txBody>
          <a:bodyPr wrap="square" rtlCol="0">
            <a:spAutoFit/>
          </a:bodyPr>
          <a:lstStyle/>
          <a:p>
            <a:pPr lvl="0"/>
            <a:r>
              <a:rPr lang="el-GR" sz="2000" dirty="0">
                <a:latin typeface="Arial" panose="020B0604020202020204" pitchFamily="34" charset="0"/>
                <a:cs typeface="Arial" panose="020B0604020202020204" pitchFamily="34" charset="0"/>
              </a:rPr>
              <a:t>Οι </a:t>
            </a:r>
            <a:r>
              <a:rPr lang="el-GR" sz="2000" b="1" dirty="0">
                <a:latin typeface="Arial" panose="020B0604020202020204" pitchFamily="34" charset="0"/>
                <a:cs typeface="Arial" panose="020B0604020202020204" pitchFamily="34" charset="0"/>
              </a:rPr>
              <a:t>Κανονισμοί 4</a:t>
            </a:r>
            <a:r>
              <a:rPr lang="en-US"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Διοίκηση), 13 (Προαγωγή μαθητών) και 27 (Σχολικές αργίες)  </a:t>
            </a:r>
            <a:r>
              <a:rPr lang="el-GR" sz="2000" dirty="0">
                <a:latin typeface="Arial" panose="020B0604020202020204" pitchFamily="34" charset="0"/>
                <a:cs typeface="Arial" panose="020B0604020202020204" pitchFamily="34" charset="0"/>
              </a:rPr>
              <a:t>παραμένουν χωρίς καμία τροποποίηση.</a:t>
            </a:r>
          </a:p>
        </p:txBody>
      </p:sp>
      <p:graphicFrame>
        <p:nvGraphicFramePr>
          <p:cNvPr id="8" name="Table 7">
            <a:extLst>
              <a:ext uri="{FF2B5EF4-FFF2-40B4-BE49-F238E27FC236}">
                <a16:creationId xmlns:a16="http://schemas.microsoft.com/office/drawing/2014/main" id="{9E37A328-5839-1166-58B7-CF2CDE77C9D4}"/>
              </a:ext>
            </a:extLst>
          </p:cNvPr>
          <p:cNvGraphicFramePr>
            <a:graphicFrameLocks noGrp="1"/>
          </p:cNvGraphicFramePr>
          <p:nvPr>
            <p:extLst>
              <p:ext uri="{D42A27DB-BD31-4B8C-83A1-F6EECF244321}">
                <p14:modId xmlns:p14="http://schemas.microsoft.com/office/powerpoint/2010/main" val="3536960863"/>
              </p:ext>
            </p:extLst>
          </p:nvPr>
        </p:nvGraphicFramePr>
        <p:xfrm>
          <a:off x="248584" y="531267"/>
          <a:ext cx="11519742" cy="5029200"/>
        </p:xfrm>
        <a:graphic>
          <a:graphicData uri="http://schemas.openxmlformats.org/drawingml/2006/table">
            <a:tbl>
              <a:tblPr firstRow="1" bandRow="1">
                <a:tableStyleId>{3B4B98B0-60AC-42C2-AFA5-B58CD77FA1E5}</a:tableStyleId>
              </a:tblPr>
              <a:tblGrid>
                <a:gridCol w="1919957">
                  <a:extLst>
                    <a:ext uri="{9D8B030D-6E8A-4147-A177-3AD203B41FA5}">
                      <a16:colId xmlns:a16="http://schemas.microsoft.com/office/drawing/2014/main" val="513642594"/>
                    </a:ext>
                  </a:extLst>
                </a:gridCol>
                <a:gridCol w="1919957">
                  <a:extLst>
                    <a:ext uri="{9D8B030D-6E8A-4147-A177-3AD203B41FA5}">
                      <a16:colId xmlns:a16="http://schemas.microsoft.com/office/drawing/2014/main" val="2709467101"/>
                    </a:ext>
                  </a:extLst>
                </a:gridCol>
                <a:gridCol w="1919957">
                  <a:extLst>
                    <a:ext uri="{9D8B030D-6E8A-4147-A177-3AD203B41FA5}">
                      <a16:colId xmlns:a16="http://schemas.microsoft.com/office/drawing/2014/main" val="2755351008"/>
                    </a:ext>
                  </a:extLst>
                </a:gridCol>
                <a:gridCol w="1919957">
                  <a:extLst>
                    <a:ext uri="{9D8B030D-6E8A-4147-A177-3AD203B41FA5}">
                      <a16:colId xmlns:a16="http://schemas.microsoft.com/office/drawing/2014/main" val="376444548"/>
                    </a:ext>
                  </a:extLst>
                </a:gridCol>
                <a:gridCol w="1919957">
                  <a:extLst>
                    <a:ext uri="{9D8B030D-6E8A-4147-A177-3AD203B41FA5}">
                      <a16:colId xmlns:a16="http://schemas.microsoft.com/office/drawing/2014/main" val="217123045"/>
                    </a:ext>
                  </a:extLst>
                </a:gridCol>
                <a:gridCol w="1919957">
                  <a:extLst>
                    <a:ext uri="{9D8B030D-6E8A-4147-A177-3AD203B41FA5}">
                      <a16:colId xmlns:a16="http://schemas.microsoft.com/office/drawing/2014/main" val="2707200092"/>
                    </a:ext>
                  </a:extLst>
                </a:gridCol>
              </a:tblGrid>
              <a:tr h="370840">
                <a:tc gridSpan="6">
                  <a:txBody>
                    <a:bodyPr/>
                    <a:lstStyle/>
                    <a:p>
                      <a:pPr algn="ctr"/>
                      <a:r>
                        <a:rPr lang="el-GR" sz="2400" b="0" i="1" kern="1200" dirty="0">
                          <a:solidFill>
                            <a:schemeClr val="tx1"/>
                          </a:solidFill>
                          <a:effectLst>
                            <a:outerShdw blurRad="38100" dist="38100" dir="2700000" algn="tl">
                              <a:srgbClr val="000000">
                                <a:alpha val="43137"/>
                              </a:srgbClr>
                            </a:outerShdw>
                          </a:effectLst>
                          <a:latin typeface="+mn-lt"/>
                          <a:ea typeface="+mn-ea"/>
                          <a:cs typeface="+mn-cs"/>
                        </a:rPr>
                        <a:t>Οι περί λειτουργίας των Δημόσιων Σχολείων Δημοτικής Εκπαίδευσης </a:t>
                      </a:r>
                    </a:p>
                    <a:p>
                      <a:pPr algn="ctr"/>
                      <a:r>
                        <a:rPr lang="el-GR" sz="2400" b="0" i="1" kern="1200" dirty="0">
                          <a:solidFill>
                            <a:schemeClr val="tx1"/>
                          </a:solidFill>
                          <a:effectLst>
                            <a:outerShdw blurRad="38100" dist="38100" dir="2700000" algn="tl">
                              <a:srgbClr val="000000">
                                <a:alpha val="43137"/>
                              </a:srgbClr>
                            </a:outerShdw>
                          </a:effectLst>
                          <a:latin typeface="+mn-lt"/>
                          <a:ea typeface="+mn-ea"/>
                          <a:cs typeface="+mn-cs"/>
                        </a:rPr>
                        <a:t>Κανονισμοί του 2024</a:t>
                      </a:r>
                      <a:endParaRPr lang="en-CY" sz="2400" b="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Y" dirty="0"/>
                    </a:p>
                  </a:txBody>
                  <a:tcPr/>
                </a:tc>
                <a:tc hMerge="1">
                  <a:txBody>
                    <a:bodyPr/>
                    <a:lstStyle/>
                    <a:p>
                      <a:pPr algn="ctr"/>
                      <a:endParaRPr lang="en-CY" dirty="0"/>
                    </a:p>
                  </a:txBody>
                  <a:tcPr/>
                </a:tc>
                <a:tc hMerge="1">
                  <a:txBody>
                    <a:bodyPr/>
                    <a:lstStyle/>
                    <a:p>
                      <a:pPr algn="ctr"/>
                      <a:endParaRPr lang="en-CY" dirty="0"/>
                    </a:p>
                  </a:txBody>
                  <a:tcPr/>
                </a:tc>
                <a:tc hMerge="1">
                  <a:txBody>
                    <a:bodyPr/>
                    <a:lstStyle/>
                    <a:p>
                      <a:pPr algn="ctr"/>
                      <a:endParaRPr lang="en-CY" dirty="0"/>
                    </a:p>
                  </a:txBody>
                  <a:tcPr/>
                </a:tc>
                <a:tc hMerge="1">
                  <a:txBody>
                    <a:bodyPr/>
                    <a:lstStyle/>
                    <a:p>
                      <a:pPr algn="ctr"/>
                      <a:endParaRPr lang="en-CY" dirty="0"/>
                    </a:p>
                  </a:txBody>
                  <a:tcPr/>
                </a:tc>
                <a:extLst>
                  <a:ext uri="{0D108BD9-81ED-4DB2-BD59-A6C34878D82A}">
                    <a16:rowId xmlns:a16="http://schemas.microsoft.com/office/drawing/2014/main" val="3756296609"/>
                  </a:ext>
                </a:extLst>
              </a:tr>
              <a:tr h="370840">
                <a:tc gridSpan="4">
                  <a:txBody>
                    <a:bodyPr/>
                    <a:lstStyle/>
                    <a:p>
                      <a:pPr algn="ctr"/>
                      <a:r>
                        <a:rPr lang="el-GR" sz="2600" b="1" kern="1200" dirty="0">
                          <a:solidFill>
                            <a:schemeClr val="bg1"/>
                          </a:solidFill>
                          <a:effectLst>
                            <a:outerShdw blurRad="38100" dist="38100" dir="2700000" algn="tl">
                              <a:srgbClr val="000000">
                                <a:alpha val="43137"/>
                              </a:srgbClr>
                            </a:outerShdw>
                          </a:effectLst>
                          <a:latin typeface="+mn-lt"/>
                          <a:ea typeface="+mn-ea"/>
                          <a:cs typeface="+mn-cs"/>
                        </a:rPr>
                        <a:t>Τροποποίηση προηγούμενων κανονισμών</a:t>
                      </a:r>
                      <a:endParaRPr lang="en-CY" sz="2600"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en-CY" dirty="0"/>
                    </a:p>
                  </a:txBody>
                  <a:tcPr>
                    <a:lnL>
                      <a:noFill/>
                    </a:lnL>
                    <a:lnR>
                      <a:noFill/>
                    </a:lnR>
                    <a:lnT w="12700" cmpd="sng">
                      <a:noFill/>
                    </a:lnT>
                    <a:lnB>
                      <a:noFill/>
                    </a:lnB>
                    <a:lnTlToBr w="12700" cmpd="sng">
                      <a:noFill/>
                      <a:prstDash val="solid"/>
                    </a:lnTlToBr>
                    <a:lnBlToTr w="12700" cmpd="sng">
                      <a:noFill/>
                      <a:prstDash val="solid"/>
                    </a:lnBlToTr>
                  </a:tcPr>
                </a:tc>
                <a:tc hMerge="1">
                  <a:txBody>
                    <a:bodyPr/>
                    <a:lstStyle/>
                    <a:p>
                      <a:pPr algn="ctr"/>
                      <a:endParaRPr lang="en-CY" dirty="0"/>
                    </a:p>
                  </a:txBody>
                  <a:tcPr>
                    <a:lnL>
                      <a:noFill/>
                    </a:lnL>
                    <a:lnR>
                      <a:noFill/>
                    </a:lnR>
                    <a:lnT w="12700" cmpd="sng">
                      <a:noFill/>
                    </a:lnT>
                    <a:lnB>
                      <a:noFill/>
                    </a:lnB>
                    <a:lnTlToBr w="12700" cmpd="sng">
                      <a:noFill/>
                      <a:prstDash val="solid"/>
                    </a:lnTlToBr>
                    <a:lnBlToTr w="12700" cmpd="sng">
                      <a:noFill/>
                      <a:prstDash val="solid"/>
                    </a:lnBlToTr>
                  </a:tcPr>
                </a:tc>
                <a:tc hMerge="1">
                  <a:txBody>
                    <a:bodyPr/>
                    <a:lstStyle/>
                    <a:p>
                      <a:pPr algn="ctr"/>
                      <a:endParaRPr lang="en-CY" dirty="0"/>
                    </a:p>
                  </a:txBody>
                  <a:tcPr>
                    <a:lnL>
                      <a:noFill/>
                    </a:lnL>
                    <a:lnR>
                      <a:noFill/>
                    </a:lnR>
                    <a:lnT w="12700" cmpd="sng">
                      <a:noFill/>
                    </a:lnT>
                    <a:lnB>
                      <a:noFill/>
                    </a:lnB>
                    <a:lnTlToBr w="12700" cmpd="sng">
                      <a:noFill/>
                      <a:prstDash val="solid"/>
                    </a:lnTlToBr>
                    <a:lnBlToTr w="12700" cmpd="sng">
                      <a:noFill/>
                      <a:prstDash val="solid"/>
                    </a:lnBlToTr>
                  </a:tcPr>
                </a:tc>
                <a:tc rowSpan="2" gridSpan="2">
                  <a:txBody>
                    <a:bodyPr/>
                    <a:lstStyle/>
                    <a:p>
                      <a:pPr algn="ctr"/>
                      <a:endParaRPr lang="el-GR" sz="2600" b="1" kern="1200" dirty="0">
                        <a:solidFill>
                          <a:schemeClr val="bg1"/>
                        </a:solidFill>
                        <a:effectLst>
                          <a:outerShdw blurRad="38100" dist="38100" dir="2700000" algn="tl">
                            <a:srgbClr val="000000">
                              <a:alpha val="43137"/>
                            </a:srgbClr>
                          </a:outerShdw>
                        </a:effectLst>
                        <a:latin typeface="+mn-lt"/>
                        <a:ea typeface="+mn-ea"/>
                        <a:cs typeface="+mn-cs"/>
                      </a:endParaRPr>
                    </a:p>
                    <a:p>
                      <a:pPr algn="ctr"/>
                      <a:r>
                        <a:rPr lang="el-GR" sz="2600" b="1" kern="1200" dirty="0">
                          <a:solidFill>
                            <a:schemeClr val="bg1"/>
                          </a:solidFill>
                          <a:effectLst>
                            <a:outerShdw blurRad="38100" dist="38100" dir="2700000" algn="tl">
                              <a:srgbClr val="000000">
                                <a:alpha val="43137"/>
                              </a:srgbClr>
                            </a:outerShdw>
                          </a:effectLst>
                          <a:latin typeface="+mn-lt"/>
                          <a:ea typeface="+mn-ea"/>
                          <a:cs typeface="+mn-cs"/>
                        </a:rPr>
                        <a:t>Νέοι κανονισμοί</a:t>
                      </a:r>
                      <a:endParaRPr lang="en-CY" sz="2600"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rowSpan="2" hMerge="1">
                  <a:txBody>
                    <a:bodyPr/>
                    <a:lstStyle/>
                    <a:p>
                      <a:pPr algn="ctr"/>
                      <a:endParaRPr lang="en-CY" dirty="0"/>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5402040"/>
                  </a:ext>
                </a:extLst>
              </a:tr>
              <a:tr h="370840">
                <a:tc gridSpan="2">
                  <a:txBody>
                    <a:bodyPr/>
                    <a:lstStyle/>
                    <a:p>
                      <a:pPr algn="ctr"/>
                      <a:r>
                        <a:rPr lang="el-GR" sz="2600" b="1" kern="1200" dirty="0">
                          <a:solidFill>
                            <a:schemeClr val="bg1"/>
                          </a:solidFill>
                          <a:effectLst>
                            <a:outerShdw blurRad="38100" dist="38100" dir="2700000" algn="tl">
                              <a:srgbClr val="000000">
                                <a:alpha val="43137"/>
                              </a:srgbClr>
                            </a:outerShdw>
                          </a:effectLst>
                          <a:latin typeface="+mn-lt"/>
                          <a:ea typeface="+mn-ea"/>
                          <a:cs typeface="+mn-cs"/>
                        </a:rPr>
                        <a:t>Ελάχιστη Τροποποίηση</a:t>
                      </a:r>
                      <a:endParaRPr lang="en-CY" sz="2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en-CY" sz="2600" dirty="0"/>
                    </a:p>
                  </a:txBody>
                  <a:tcPr>
                    <a:lnL>
                      <a:noFill/>
                    </a:lnL>
                    <a:lnR>
                      <a:noFill/>
                    </a:lnR>
                    <a:lnT>
                      <a:noFill/>
                    </a:lnT>
                    <a:lnB>
                      <a:noFill/>
                    </a:lnB>
                    <a:lnTlToBr w="12700" cmpd="sng">
                      <a:noFill/>
                      <a:prstDash val="solid"/>
                    </a:lnTlToBr>
                    <a:lnBlToTr w="12700" cmpd="sng">
                      <a:noFill/>
                      <a:prstDash val="solid"/>
                    </a:lnBlToTr>
                  </a:tcPr>
                </a:tc>
                <a:tc gridSpan="2">
                  <a:txBody>
                    <a:bodyPr/>
                    <a:lstStyle/>
                    <a:p>
                      <a:pPr algn="ctr"/>
                      <a:r>
                        <a:rPr lang="el-GR" sz="2600" b="1" kern="1200" dirty="0">
                          <a:solidFill>
                            <a:schemeClr val="bg1"/>
                          </a:solidFill>
                          <a:effectLst>
                            <a:outerShdw blurRad="38100" dist="38100" dir="2700000" algn="tl">
                              <a:srgbClr val="000000">
                                <a:alpha val="43137"/>
                              </a:srgbClr>
                            </a:outerShdw>
                          </a:effectLst>
                          <a:latin typeface="+mn-lt"/>
                          <a:ea typeface="+mn-ea"/>
                          <a:cs typeface="+mn-cs"/>
                        </a:rPr>
                        <a:t>Ουσιαστική Τροποποίηση</a:t>
                      </a:r>
                      <a:endParaRPr lang="en-CY" sz="2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en-CY" dirty="0"/>
                    </a:p>
                  </a:txBody>
                  <a:tcPr>
                    <a:lnL>
                      <a:noFill/>
                    </a:lnL>
                    <a:lnR>
                      <a:noFill/>
                    </a:lnR>
                    <a:lnT>
                      <a:noFill/>
                    </a:lnT>
                    <a:lnB>
                      <a:noFill/>
                    </a:lnB>
                    <a:lnTlToBr w="12700" cmpd="sng">
                      <a:noFill/>
                      <a:prstDash val="solid"/>
                    </a:lnTlToBr>
                    <a:lnBlToTr w="12700" cmpd="sng">
                      <a:noFill/>
                      <a:prstDash val="solid"/>
                    </a:lnBlToTr>
                  </a:tcPr>
                </a:tc>
                <a:tc gridSpan="2" vMerge="1">
                  <a:txBody>
                    <a:bodyPr/>
                    <a:lstStyle/>
                    <a:p>
                      <a:pPr algn="ctr"/>
                      <a:endParaRPr lang="en-CY"/>
                    </a:p>
                  </a:txBody>
                  <a:tcPr>
                    <a:lnL>
                      <a:noFill/>
                    </a:lnL>
                    <a:lnR>
                      <a:noFill/>
                    </a:lnR>
                    <a:lnT>
                      <a:noFill/>
                    </a:lnT>
                    <a:lnB>
                      <a:noFill/>
                    </a:lnB>
                    <a:lnTlToBr w="12700" cmpd="sng">
                      <a:noFill/>
                      <a:prstDash val="solid"/>
                    </a:lnTlToBr>
                    <a:lnBlToTr w="12700" cmpd="sng">
                      <a:noFill/>
                      <a:prstDash val="solid"/>
                    </a:lnBlToTr>
                  </a:tcPr>
                </a:tc>
                <a:tc hMerge="1" vMerge="1">
                  <a:txBody>
                    <a:bodyPr/>
                    <a:lstStyle/>
                    <a:p>
                      <a:pPr algn="ctr"/>
                      <a:endParaRPr lang="en-CY"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791314"/>
                  </a:ext>
                </a:extLst>
              </a:tr>
              <a:tr h="370840">
                <a:tc>
                  <a:txBody>
                    <a:bodyPr/>
                    <a:lstStyle/>
                    <a:p>
                      <a:pPr lvl="1"/>
                      <a:endParaRPr lang="en-US" sz="800" b="0" kern="1200" dirty="0">
                        <a:solidFill>
                          <a:schemeClr val="tx1"/>
                        </a:solidFill>
                        <a:effectLst/>
                        <a:latin typeface="+mn-lt"/>
                        <a:ea typeface="+mn-ea"/>
                        <a:cs typeface="+mn-cs"/>
                      </a:endParaRPr>
                    </a:p>
                    <a:p>
                      <a:pPr lvl="1"/>
                      <a:r>
                        <a:rPr lang="el-GR" sz="1800" b="0" kern="1200" dirty="0">
                          <a:solidFill>
                            <a:schemeClr val="tx1"/>
                          </a:solidFill>
                          <a:effectLst/>
                          <a:latin typeface="+mn-lt"/>
                          <a:ea typeface="+mn-ea"/>
                          <a:cs typeface="+mn-cs"/>
                        </a:rPr>
                        <a:t>Καν. 5</a:t>
                      </a:r>
                      <a:endParaRPr lang="en-CY" sz="1800" b="0" kern="1200" dirty="0">
                        <a:solidFill>
                          <a:schemeClr val="tx1"/>
                        </a:solidFill>
                        <a:effectLst/>
                        <a:latin typeface="+mn-lt"/>
                        <a:ea typeface="+mn-ea"/>
                        <a:cs typeface="+mn-cs"/>
                      </a:endParaRPr>
                    </a:p>
                    <a:p>
                      <a:pPr lvl="1"/>
                      <a:r>
                        <a:rPr lang="el-GR" sz="1800" b="0" kern="1200" dirty="0">
                          <a:solidFill>
                            <a:schemeClr val="tx1"/>
                          </a:solidFill>
                          <a:effectLst/>
                          <a:latin typeface="+mn-lt"/>
                          <a:ea typeface="+mn-ea"/>
                          <a:cs typeface="+mn-cs"/>
                        </a:rPr>
                        <a:t>Καν. 6</a:t>
                      </a:r>
                      <a:endParaRPr lang="en-CY" sz="1800" b="0" kern="1200" dirty="0">
                        <a:solidFill>
                          <a:schemeClr val="tx1"/>
                        </a:solidFill>
                        <a:effectLst/>
                        <a:latin typeface="+mn-lt"/>
                        <a:ea typeface="+mn-ea"/>
                        <a:cs typeface="+mn-cs"/>
                      </a:endParaRPr>
                    </a:p>
                    <a:p>
                      <a:pPr lvl="1"/>
                      <a:r>
                        <a:rPr lang="el-GR" sz="1800" b="0" kern="1200" dirty="0">
                          <a:solidFill>
                            <a:schemeClr val="tx1"/>
                          </a:solidFill>
                          <a:effectLst/>
                          <a:latin typeface="+mn-lt"/>
                          <a:ea typeface="+mn-ea"/>
                          <a:cs typeface="+mn-cs"/>
                        </a:rPr>
                        <a:t>Καν. 7</a:t>
                      </a:r>
                      <a:endParaRPr lang="en-CY" sz="1800" b="0" kern="1200" dirty="0">
                        <a:solidFill>
                          <a:schemeClr val="tx1"/>
                        </a:solidFill>
                        <a:effectLst/>
                        <a:latin typeface="+mn-lt"/>
                        <a:ea typeface="+mn-ea"/>
                        <a:cs typeface="+mn-cs"/>
                      </a:endParaRPr>
                    </a:p>
                    <a:p>
                      <a:pPr lvl="1"/>
                      <a:r>
                        <a:rPr lang="el-GR" sz="1800" b="0" kern="1200" dirty="0">
                          <a:solidFill>
                            <a:schemeClr val="tx1"/>
                          </a:solidFill>
                          <a:effectLst/>
                          <a:latin typeface="+mn-lt"/>
                          <a:ea typeface="+mn-ea"/>
                          <a:cs typeface="+mn-cs"/>
                        </a:rPr>
                        <a:t>Καν.17 </a:t>
                      </a:r>
                    </a:p>
                    <a:p>
                      <a:pPr lvl="1"/>
                      <a:r>
                        <a:rPr lang="el-GR" sz="1800" b="0" kern="1200" dirty="0">
                          <a:solidFill>
                            <a:schemeClr val="tx1"/>
                          </a:solidFill>
                          <a:effectLst/>
                          <a:latin typeface="+mn-lt"/>
                          <a:ea typeface="+mn-ea"/>
                          <a:cs typeface="+mn-cs"/>
                        </a:rPr>
                        <a:t>Καν. 20</a:t>
                      </a:r>
                      <a:endParaRPr lang="en-US" sz="18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tx1"/>
                          </a:solidFill>
                          <a:effectLst/>
                          <a:latin typeface="+mn-lt"/>
                          <a:ea typeface="+mn-ea"/>
                          <a:cs typeface="+mn-cs"/>
                        </a:rPr>
                        <a:t>Καν. 35</a:t>
                      </a:r>
                      <a:endParaRPr lang="en-US" sz="18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tx1"/>
                          </a:solidFill>
                          <a:effectLst/>
                          <a:latin typeface="+mn-lt"/>
                          <a:ea typeface="+mn-ea"/>
                          <a:cs typeface="+mn-cs"/>
                        </a:rPr>
                        <a:t>Καν. 38</a:t>
                      </a:r>
                      <a:endParaRPr lang="en-CY" sz="1800" kern="1200" dirty="0">
                        <a:solidFill>
                          <a:schemeClr val="tx1"/>
                        </a:solidFill>
                        <a:effectLst/>
                        <a:latin typeface="+mn-lt"/>
                        <a:ea typeface="+mn-ea"/>
                        <a:cs typeface="+mn-cs"/>
                      </a:endParaRPr>
                    </a:p>
                    <a:p>
                      <a:pPr lvl="1"/>
                      <a:r>
                        <a:rPr lang="el-GR" sz="1800" b="0" kern="1200" dirty="0">
                          <a:solidFill>
                            <a:schemeClr val="tx1"/>
                          </a:solidFill>
                          <a:effectLst/>
                          <a:latin typeface="+mn-lt"/>
                          <a:ea typeface="+mn-ea"/>
                          <a:cs typeface="+mn-cs"/>
                        </a:rPr>
                        <a:t>Καν. 40</a:t>
                      </a:r>
                      <a:endParaRPr lang="en-CY" sz="18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tx1"/>
                          </a:solidFill>
                          <a:effectLst/>
                          <a:latin typeface="+mn-lt"/>
                          <a:ea typeface="+mn-ea"/>
                          <a:cs typeface="+mn-cs"/>
                        </a:rPr>
                        <a:t>Καν. 43</a:t>
                      </a:r>
                      <a:endParaRPr lang="en-CY" sz="18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b="0" kern="1200" dirty="0">
                          <a:solidFill>
                            <a:schemeClr val="tx1"/>
                          </a:solidFill>
                          <a:effectLst/>
                          <a:latin typeface="+mn-lt"/>
                          <a:ea typeface="+mn-ea"/>
                          <a:cs typeface="+mn-cs"/>
                        </a:rPr>
                        <a:t>Καν. 44</a:t>
                      </a:r>
                      <a:endParaRPr lang="en-CY" b="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tx1"/>
                          </a:solidFill>
                          <a:effectLst/>
                          <a:latin typeface="+mn-lt"/>
                          <a:ea typeface="+mn-ea"/>
                          <a:cs typeface="+mn-cs"/>
                        </a:rPr>
                        <a:t>Καν. 46</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52</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53</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54</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56</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57</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58</a:t>
                      </a:r>
                      <a:endParaRPr lang="en-C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l-GR" sz="1800" kern="1200" dirty="0">
                          <a:solidFill>
                            <a:schemeClr val="tx1"/>
                          </a:solidFill>
                          <a:effectLst/>
                          <a:latin typeface="+mn-lt"/>
                          <a:ea typeface="+mn-ea"/>
                          <a:cs typeface="+mn-cs"/>
                        </a:rPr>
                        <a:t>Καν. 10</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11</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12</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14</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15</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16</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18</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22</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25</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26</a:t>
                      </a:r>
                      <a:endParaRPr lang="en-US" sz="18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vl="1"/>
                      <a:r>
                        <a:rPr lang="el-GR" sz="1800" kern="1200" dirty="0">
                          <a:solidFill>
                            <a:schemeClr val="tx1"/>
                          </a:solidFill>
                          <a:effectLst/>
                          <a:latin typeface="+mn-lt"/>
                          <a:ea typeface="+mn-ea"/>
                          <a:cs typeface="+mn-cs"/>
                        </a:rPr>
                        <a:t>Καν. 28</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30</a:t>
                      </a:r>
                      <a:endParaRPr lang="en-CY" dirty="0"/>
                    </a:p>
                    <a:p>
                      <a:pPr lvl="1"/>
                      <a:r>
                        <a:rPr lang="el-GR" sz="1800" kern="1200" dirty="0">
                          <a:solidFill>
                            <a:schemeClr val="tx1"/>
                          </a:solidFill>
                          <a:effectLst/>
                          <a:latin typeface="+mn-lt"/>
                          <a:ea typeface="+mn-ea"/>
                          <a:cs typeface="+mn-cs"/>
                        </a:rPr>
                        <a:t>Καν. 31</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36</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39</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42</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45</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50</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55</a:t>
                      </a:r>
                      <a:endParaRPr lang="en-CY" sz="1800" kern="1200" dirty="0">
                        <a:solidFill>
                          <a:schemeClr val="tx1"/>
                        </a:solidFill>
                        <a:effectLst/>
                        <a:latin typeface="+mn-lt"/>
                        <a:ea typeface="+mn-ea"/>
                        <a:cs typeface="+mn-cs"/>
                      </a:endParaRPr>
                    </a:p>
                    <a:p>
                      <a:pPr lvl="1" algn="ctr"/>
                      <a:endParaRPr lang="en-C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vl="1"/>
                      <a:r>
                        <a:rPr lang="el-GR" sz="1800" kern="1200" dirty="0">
                          <a:solidFill>
                            <a:schemeClr val="tx1"/>
                          </a:solidFill>
                          <a:effectLst/>
                          <a:latin typeface="+mn-lt"/>
                          <a:ea typeface="+mn-ea"/>
                          <a:cs typeface="+mn-cs"/>
                        </a:rPr>
                        <a:t> </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3</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8</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9</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19</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21</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23</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24</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29</a:t>
                      </a:r>
                      <a:endParaRPr lang="en-CY" sz="1800" kern="1200" dirty="0">
                        <a:solidFill>
                          <a:schemeClr val="tx1"/>
                        </a:solidFill>
                        <a:effectLst/>
                        <a:latin typeface="+mn-lt"/>
                        <a:ea typeface="+mn-ea"/>
                        <a:cs typeface="+mn-cs"/>
                      </a:endParaRPr>
                    </a:p>
                    <a:p>
                      <a:pPr lvl="1" algn="ctr"/>
                      <a:endParaRPr lang="en-C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l-GR" sz="1800" kern="1200" dirty="0">
                          <a:solidFill>
                            <a:schemeClr val="tx1"/>
                          </a:solidFill>
                          <a:effectLst/>
                          <a:latin typeface="+mn-lt"/>
                          <a:ea typeface="+mn-ea"/>
                          <a:cs typeface="+mn-cs"/>
                        </a:rPr>
                        <a:t> </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32</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33</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34</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37</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41</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47</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49</a:t>
                      </a:r>
                      <a:endParaRPr lang="en-CY" sz="1800" kern="1200" dirty="0">
                        <a:solidFill>
                          <a:schemeClr val="tx1"/>
                        </a:solidFill>
                        <a:effectLst/>
                        <a:latin typeface="+mn-lt"/>
                        <a:ea typeface="+mn-ea"/>
                        <a:cs typeface="+mn-cs"/>
                      </a:endParaRPr>
                    </a:p>
                    <a:p>
                      <a:pPr lvl="1"/>
                      <a:r>
                        <a:rPr lang="el-GR" sz="1800" kern="1200" dirty="0">
                          <a:solidFill>
                            <a:schemeClr val="tx1"/>
                          </a:solidFill>
                          <a:effectLst/>
                          <a:latin typeface="+mn-lt"/>
                          <a:ea typeface="+mn-ea"/>
                          <a:cs typeface="+mn-cs"/>
                        </a:rPr>
                        <a:t>Καν. 51</a:t>
                      </a:r>
                      <a:endParaRPr lang="en-CY" sz="1800" kern="1200" dirty="0">
                        <a:solidFill>
                          <a:schemeClr val="tx1"/>
                        </a:solidFill>
                        <a:effectLst/>
                        <a:latin typeface="+mn-lt"/>
                        <a:ea typeface="+mn-ea"/>
                        <a:cs typeface="+mn-cs"/>
                      </a:endParaRPr>
                    </a:p>
                    <a:p>
                      <a:pPr lvl="1" algn="ctr"/>
                      <a:endParaRPr lang="en-CY"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677571"/>
                  </a:ext>
                </a:extLst>
              </a:tr>
            </a:tbl>
          </a:graphicData>
        </a:graphic>
      </p:graphicFrame>
      <p:pic>
        <p:nvPicPr>
          <p:cNvPr id="3" name="Picture 2">
            <a:extLst>
              <a:ext uri="{FF2B5EF4-FFF2-40B4-BE49-F238E27FC236}">
                <a16:creationId xmlns:a16="http://schemas.microsoft.com/office/drawing/2014/main" id="{9CADCCEF-0A15-0148-F5EA-1D50DF9F6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8627" y="5839915"/>
            <a:ext cx="887557" cy="87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0539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5E2437-5301-43FB-63E8-2E64D5FD33C9}"/>
              </a:ext>
            </a:extLst>
          </p:cNvPr>
          <p:cNvSpPr/>
          <p:nvPr/>
        </p:nvSpPr>
        <p:spPr>
          <a:xfrm>
            <a:off x="-750" y="3552172"/>
            <a:ext cx="12192000" cy="13993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3" name="Picture 2">
            <a:extLst>
              <a:ext uri="{FF2B5EF4-FFF2-40B4-BE49-F238E27FC236}">
                <a16:creationId xmlns:a16="http://schemas.microsoft.com/office/drawing/2014/main" id="{549EFC96-43B5-0BA5-BE57-7CA9980F1A43}"/>
              </a:ext>
            </a:extLst>
          </p:cNvPr>
          <p:cNvPicPr>
            <a:picLocks noChangeAspect="1"/>
          </p:cNvPicPr>
          <p:nvPr/>
        </p:nvPicPr>
        <p:blipFill>
          <a:blip r:embed="rId2"/>
          <a:stretch>
            <a:fillRect/>
          </a:stretch>
        </p:blipFill>
        <p:spPr>
          <a:xfrm>
            <a:off x="0" y="0"/>
            <a:ext cx="12192000" cy="3541776"/>
          </a:xfrm>
          <a:prstGeom prst="rect">
            <a:avLst/>
          </a:prstGeom>
        </p:spPr>
      </p:pic>
      <p:sp>
        <p:nvSpPr>
          <p:cNvPr id="6" name="Text Placeholder 1">
            <a:extLst>
              <a:ext uri="{FF2B5EF4-FFF2-40B4-BE49-F238E27FC236}">
                <a16:creationId xmlns:a16="http://schemas.microsoft.com/office/drawing/2014/main" id="{F9A7DC15-3F24-B68B-CB1B-39BD1F26CDD2}"/>
              </a:ext>
            </a:extLst>
          </p:cNvPr>
          <p:cNvSpPr txBox="1">
            <a:spLocks/>
          </p:cNvSpPr>
          <p:nvPr/>
        </p:nvSpPr>
        <p:spPr>
          <a:xfrm>
            <a:off x="1035109" y="3694681"/>
            <a:ext cx="10120281" cy="1034412"/>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200" b="1" dirty="0">
                <a:ln w="0"/>
                <a:solidFill>
                  <a:schemeClr val="bg1"/>
                </a:solidFill>
                <a:effectLst>
                  <a:outerShdw blurRad="38100" dist="19050" dir="2700000" algn="tl" rotWithShape="0">
                    <a:schemeClr val="dk1">
                      <a:alpha val="40000"/>
                    </a:schemeClr>
                  </a:outerShdw>
                </a:effectLst>
              </a:rPr>
              <a:t>Οι περί λειτουργίας των Δημοσίων Σχολείων Δημοτικής Εκπαίδευσης Κανονισμοί του 2024</a:t>
            </a:r>
          </a:p>
          <a:p>
            <a:pPr marL="0" indent="0" algn="ctr">
              <a:buNone/>
            </a:pPr>
            <a:endParaRPr lang="en-US" sz="4400" b="1" dirty="0">
              <a:ln w="0"/>
              <a:solidFill>
                <a:schemeClr val="bg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86326D40-76E3-E024-C1F4-7DE7C667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11D164-7E43-D55B-60BD-F5A465BE6BA3}"/>
              </a:ext>
            </a:extLst>
          </p:cNvPr>
          <p:cNvSpPr txBox="1"/>
          <p:nvPr/>
        </p:nvSpPr>
        <p:spPr>
          <a:xfrm>
            <a:off x="380249" y="5028878"/>
            <a:ext cx="11430000" cy="1323439"/>
          </a:xfrm>
          <a:prstGeom prst="rect">
            <a:avLst/>
          </a:prstGeom>
          <a:noFill/>
        </p:spPr>
        <p:txBody>
          <a:bodyPr wrap="square">
            <a:spAutoFit/>
          </a:bodyPr>
          <a:lstStyle/>
          <a:p>
            <a:pPr algn="ctr"/>
            <a:r>
              <a:rPr lang="el-GR" sz="4000" b="1" dirty="0">
                <a:effectLst>
                  <a:outerShdw blurRad="38100" dist="38100" dir="2700000" algn="tl">
                    <a:srgbClr val="000000">
                      <a:alpha val="43137"/>
                    </a:srgbClr>
                  </a:outerShdw>
                </a:effectLst>
                <a:latin typeface="Arial" pitchFamily="34"/>
              </a:rPr>
              <a:t>Εισαγωγή νέων κανονισμών λειτουργίας των Δημόσιων Σχολείων </a:t>
            </a:r>
            <a:endParaRPr lang="el-CY"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547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3F42A0BC-C751-4EAF-AE00-292CE6F4D2B2}"/>
              </a:ext>
            </a:extLst>
          </p:cNvPr>
          <p:cNvSpPr txBox="1"/>
          <p:nvPr/>
        </p:nvSpPr>
        <p:spPr>
          <a:xfrm>
            <a:off x="527650" y="1243830"/>
            <a:ext cx="11102195" cy="5478423"/>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tab pos="180340" algn="l"/>
              </a:tabLst>
              <a:defRPr/>
            </a:pPr>
            <a:r>
              <a:rPr kumimoji="0" lang="el-GR" sz="2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Οποιοσδήποτε εμπλέκεται με οποιονδήποτε τρόπο στην ερμηνεία και εφαρμογή των Κανονισμών έχει υποχρέωση να εφαρμόζει τις πρόνοιές τους:</a:t>
            </a:r>
          </a:p>
          <a:p>
            <a:pPr marL="0" marR="0" lvl="0" indent="0" algn="l" defTabSz="914400" rtl="0" eaLnBrk="1" fontAlgn="auto" latinLnBrk="0" hangingPunct="0">
              <a:lnSpc>
                <a:spcPct val="100000"/>
              </a:lnSpc>
              <a:spcBef>
                <a:spcPts val="0"/>
              </a:spcBef>
              <a:spcAft>
                <a:spcPts val="0"/>
              </a:spcAft>
              <a:buClrTx/>
              <a:buSzTx/>
              <a:buFontTx/>
              <a:buNone/>
              <a:tabLst>
                <a:tab pos="180340" algn="l"/>
              </a:tabLst>
              <a:defRPr/>
            </a:pPr>
            <a:endParaRPr kumimoji="0" lang="el-GR"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Wingdings" panose="05000000000000000000" pitchFamily="2" charset="2"/>
              <a:buChar char="Ø"/>
              <a:defRPr/>
            </a:pPr>
            <a:r>
              <a:rPr kumimoji="0" lang="el-GR" sz="2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χωρίς καμία διάκριση λόγω φυλής, χρώματος, φύλου, γλώσσας κ.λπ.</a:t>
            </a:r>
          </a:p>
          <a:p>
            <a:pPr marL="800100" lvl="1" indent="-342900">
              <a:buFont typeface="Wingdings" panose="05000000000000000000" pitchFamily="2" charset="2"/>
              <a:buChar char="Ø"/>
              <a:defRPr/>
            </a:pPr>
            <a:r>
              <a:rPr kumimoji="0" lang="el-GR" sz="22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λαμβάνοντας υπόψη πρωτίστως το συμφέρον του μαθητή </a:t>
            </a:r>
          </a:p>
          <a:p>
            <a:pPr marL="800100" lvl="1" indent="-342900">
              <a:buFont typeface="Wingdings" panose="05000000000000000000" pitchFamily="2" charset="2"/>
              <a:buChar char="Ø"/>
              <a:defRPr/>
            </a:pPr>
            <a:r>
              <a:rPr kumimoji="0" lang="el-GR" sz="2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με σεβασμό:</a:t>
            </a:r>
          </a:p>
          <a:p>
            <a:pPr marL="800100" lvl="1" indent="-342900">
              <a:buFont typeface="Wingdings" panose="05000000000000000000" pitchFamily="2" charset="2"/>
              <a:buChar char="Ø"/>
              <a:defRPr/>
            </a:pPr>
            <a:endParaRPr kumimoji="0" lang="en-CY" sz="1000" b="0"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Arial" panose="020B0604020202020204" pitchFamily="34" charset="0"/>
            </a:endParaRPr>
          </a:p>
          <a:p>
            <a:pPr marL="1257300" lvl="2" indent="-342900">
              <a:buFont typeface="Symbol" panose="05050102010706020507" pitchFamily="18" charset="2"/>
              <a:buChar char=""/>
              <a:defRPr/>
            </a:pPr>
            <a:r>
              <a:rPr kumimoji="0" lang="el-GR" sz="2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στο δικαίωμα του μαθητή στη ζωή, την επιβίωση και την ανάπτυξη,</a:t>
            </a:r>
            <a:endParaRPr kumimoji="0" lang="en-CY" sz="2200" b="0"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Arial" panose="020B0604020202020204" pitchFamily="34" charset="0"/>
            </a:endParaRPr>
          </a:p>
          <a:p>
            <a:pPr marL="1257300" lvl="2" indent="-342900">
              <a:buFont typeface="Symbol" panose="05050102010706020507" pitchFamily="18" charset="2"/>
              <a:buChar char=""/>
              <a:defRPr/>
            </a:pPr>
            <a:r>
              <a:rPr kumimoji="0" lang="el-GR" sz="2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στο δικαίωμα του μαθητή να εκφράζει τις απόψεις του και να συμμετέχει στη λήψη αποφάσεων που τον αφορούν</a:t>
            </a:r>
            <a:endParaRPr kumimoji="0" lang="en-CY" sz="2200" b="0"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Arial" panose="020B0604020202020204" pitchFamily="34" charset="0"/>
            </a:endParaRPr>
          </a:p>
          <a:p>
            <a:pPr marL="1257300" lvl="2" indent="-342900">
              <a:buFont typeface="Symbol" panose="05050102010706020507" pitchFamily="18" charset="2"/>
              <a:buChar char=""/>
              <a:defRPr/>
            </a:pPr>
            <a:r>
              <a:rPr kumimoji="0" lang="el-GR" sz="2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στην αρχή ότι κανένας μαθητής δεν υποβάλλεται σε ποινές ή σε μεταχείριση που είναι απάνθρωπες ή εξευτελιστικές</a:t>
            </a:r>
            <a:endParaRPr kumimoji="0" lang="en-CY" sz="2200" b="0"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Arial" panose="020B0604020202020204" pitchFamily="34" charset="0"/>
            </a:endParaRPr>
          </a:p>
          <a:p>
            <a:pPr marL="1257300" lvl="2" indent="-342900">
              <a:buFont typeface="Symbol" panose="05050102010706020507" pitchFamily="18" charset="2"/>
              <a:buChar char=""/>
              <a:defRPr/>
            </a:pPr>
            <a:r>
              <a:rPr kumimoji="0" lang="el-GR" sz="2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στην αρχή ότι η λήψη παιδαγωγικών μέτρων αποβλέπει στη βελτίωση της αυτοπειθαρχίας του μαθητή.</a:t>
            </a:r>
          </a:p>
          <a:p>
            <a:pPr marL="1257300" lvl="2" indent="-342900">
              <a:buFont typeface="Symbol" panose="05050102010706020507" pitchFamily="18" charset="2"/>
              <a:buChar char=""/>
              <a:defRPr/>
            </a:pPr>
            <a:endParaRPr lang="el-GR" sz="2200" dirty="0">
              <a:latin typeface="Arial" panose="020B0604020202020204" pitchFamily="34" charset="0"/>
              <a:ea typeface="SimSun" panose="02010600030101010101" pitchFamily="2" charset="-122"/>
              <a:cs typeface="Arial" panose="020B0604020202020204" pitchFamily="34" charset="0"/>
            </a:endParaRPr>
          </a:p>
          <a:p>
            <a:pPr lvl="1">
              <a:defRPr/>
            </a:pPr>
            <a:r>
              <a:rPr kumimoji="0" lang="el-GR" sz="2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Απαγορεύεται η άσκηση οποιασδήποτε μορφής βίας εναντίον μαθητή ή/και ενήλικα.</a:t>
            </a:r>
            <a:endParaRPr kumimoji="0" lang="en-CY" sz="2200" b="1"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Arial" panose="020B0604020202020204" pitchFamily="34" charset="0"/>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215727"/>
            <a:ext cx="11067691" cy="923330"/>
          </a:xfrm>
          <a:custGeom>
            <a:avLst/>
            <a:gdLst>
              <a:gd name="connsiteX0" fmla="*/ 0 w 11067691"/>
              <a:gd name="connsiteY0" fmla="*/ 0 h 923330"/>
              <a:gd name="connsiteX1" fmla="*/ 784800 w 11067691"/>
              <a:gd name="connsiteY1" fmla="*/ 0 h 923330"/>
              <a:gd name="connsiteX2" fmla="*/ 1680275 w 11067691"/>
              <a:gd name="connsiteY2" fmla="*/ 0 h 923330"/>
              <a:gd name="connsiteX3" fmla="*/ 2354400 w 11067691"/>
              <a:gd name="connsiteY3" fmla="*/ 0 h 923330"/>
              <a:gd name="connsiteX4" fmla="*/ 3249876 w 11067691"/>
              <a:gd name="connsiteY4" fmla="*/ 0 h 923330"/>
              <a:gd name="connsiteX5" fmla="*/ 4034676 w 11067691"/>
              <a:gd name="connsiteY5" fmla="*/ 0 h 923330"/>
              <a:gd name="connsiteX6" fmla="*/ 4819476 w 11067691"/>
              <a:gd name="connsiteY6" fmla="*/ 0 h 923330"/>
              <a:gd name="connsiteX7" fmla="*/ 5493599 w 11067691"/>
              <a:gd name="connsiteY7" fmla="*/ 0 h 923330"/>
              <a:gd name="connsiteX8" fmla="*/ 6610429 w 11067691"/>
              <a:gd name="connsiteY8" fmla="*/ 0 h 923330"/>
              <a:gd name="connsiteX9" fmla="*/ 7395229 w 11067691"/>
              <a:gd name="connsiteY9" fmla="*/ 0 h 923330"/>
              <a:gd name="connsiteX10" fmla="*/ 8069352 w 11067691"/>
              <a:gd name="connsiteY10" fmla="*/ 0 h 923330"/>
              <a:gd name="connsiteX11" fmla="*/ 9075505 w 11067691"/>
              <a:gd name="connsiteY11" fmla="*/ 0 h 923330"/>
              <a:gd name="connsiteX12" fmla="*/ 9970983 w 11067691"/>
              <a:gd name="connsiteY12" fmla="*/ 0 h 923330"/>
              <a:gd name="connsiteX13" fmla="*/ 11067691 w 11067691"/>
              <a:gd name="connsiteY13" fmla="*/ 0 h 923330"/>
              <a:gd name="connsiteX14" fmla="*/ 11067691 w 11067691"/>
              <a:gd name="connsiteY14" fmla="*/ 923330 h 923330"/>
              <a:gd name="connsiteX15" fmla="*/ 10282890 w 11067691"/>
              <a:gd name="connsiteY15" fmla="*/ 923330 h 923330"/>
              <a:gd name="connsiteX16" fmla="*/ 9166060 w 11067691"/>
              <a:gd name="connsiteY16" fmla="*/ 923330 h 923330"/>
              <a:gd name="connsiteX17" fmla="*/ 8381260 w 11067691"/>
              <a:gd name="connsiteY17" fmla="*/ 923330 h 923330"/>
              <a:gd name="connsiteX18" fmla="*/ 7153753 w 11067691"/>
              <a:gd name="connsiteY18" fmla="*/ 923330 h 923330"/>
              <a:gd name="connsiteX19" fmla="*/ 6479630 w 11067691"/>
              <a:gd name="connsiteY19" fmla="*/ 923330 h 923330"/>
              <a:gd name="connsiteX20" fmla="*/ 5584152 w 11067691"/>
              <a:gd name="connsiteY20" fmla="*/ 923330 h 923330"/>
              <a:gd name="connsiteX21" fmla="*/ 4467322 w 11067691"/>
              <a:gd name="connsiteY21" fmla="*/ 923330 h 923330"/>
              <a:gd name="connsiteX22" fmla="*/ 3682522 w 11067691"/>
              <a:gd name="connsiteY22" fmla="*/ 923330 h 923330"/>
              <a:gd name="connsiteX23" fmla="*/ 2455014 w 11067691"/>
              <a:gd name="connsiteY23" fmla="*/ 923330 h 923330"/>
              <a:gd name="connsiteX24" fmla="*/ 1559539 w 11067691"/>
              <a:gd name="connsiteY24" fmla="*/ 923330 h 923330"/>
              <a:gd name="connsiteX25" fmla="*/ 885414 w 11067691"/>
              <a:gd name="connsiteY25" fmla="*/ 923330 h 923330"/>
              <a:gd name="connsiteX26" fmla="*/ 0 w 11067691"/>
              <a:gd name="connsiteY26" fmla="*/ 923330 h 923330"/>
              <a:gd name="connsiteX27" fmla="*/ 0 w 11067691"/>
              <a:gd name="connsiteY27" fmla="*/ 0 h 923330"/>
              <a:gd name="connsiteX0" fmla="*/ 0 w 11067691"/>
              <a:gd name="connsiteY0" fmla="*/ 0 h 923330"/>
              <a:gd name="connsiteX1" fmla="*/ 1227507 w 11067691"/>
              <a:gd name="connsiteY1" fmla="*/ 0 h 923330"/>
              <a:gd name="connsiteX2" fmla="*/ 2122984 w 11067691"/>
              <a:gd name="connsiteY2" fmla="*/ 0 h 923330"/>
              <a:gd name="connsiteX3" fmla="*/ 2797107 w 11067691"/>
              <a:gd name="connsiteY3" fmla="*/ 0 h 923330"/>
              <a:gd name="connsiteX4" fmla="*/ 3581907 w 11067691"/>
              <a:gd name="connsiteY4" fmla="*/ 0 h 923330"/>
              <a:gd name="connsiteX5" fmla="*/ 4588060 w 11067691"/>
              <a:gd name="connsiteY5" fmla="*/ 0 h 923330"/>
              <a:gd name="connsiteX6" fmla="*/ 5262183 w 11067691"/>
              <a:gd name="connsiteY6" fmla="*/ 0 h 923330"/>
              <a:gd name="connsiteX7" fmla="*/ 6046984 w 11067691"/>
              <a:gd name="connsiteY7" fmla="*/ 0 h 923330"/>
              <a:gd name="connsiteX8" fmla="*/ 7163814 w 11067691"/>
              <a:gd name="connsiteY8" fmla="*/ 0 h 923330"/>
              <a:gd name="connsiteX9" fmla="*/ 8059291 w 11067691"/>
              <a:gd name="connsiteY9" fmla="*/ 0 h 923330"/>
              <a:gd name="connsiteX10" fmla="*/ 8954767 w 11067691"/>
              <a:gd name="connsiteY10" fmla="*/ 0 h 923330"/>
              <a:gd name="connsiteX11" fmla="*/ 10182276 w 11067691"/>
              <a:gd name="connsiteY11" fmla="*/ 0 h 923330"/>
              <a:gd name="connsiteX12" fmla="*/ 11067691 w 11067691"/>
              <a:gd name="connsiteY12" fmla="*/ 0 h 923330"/>
              <a:gd name="connsiteX13" fmla="*/ 11067691 w 11067691"/>
              <a:gd name="connsiteY13" fmla="*/ 923330 h 923330"/>
              <a:gd name="connsiteX14" fmla="*/ 10061538 w 11067691"/>
              <a:gd name="connsiteY14" fmla="*/ 923330 h 923330"/>
              <a:gd name="connsiteX15" fmla="*/ 8944706 w 11067691"/>
              <a:gd name="connsiteY15" fmla="*/ 923330 h 923330"/>
              <a:gd name="connsiteX16" fmla="*/ 7717198 w 11067691"/>
              <a:gd name="connsiteY16" fmla="*/ 923330 h 923330"/>
              <a:gd name="connsiteX17" fmla="*/ 6932398 w 11067691"/>
              <a:gd name="connsiteY17" fmla="*/ 923330 h 923330"/>
              <a:gd name="connsiteX18" fmla="*/ 5815568 w 11067691"/>
              <a:gd name="connsiteY18" fmla="*/ 923330 h 923330"/>
              <a:gd name="connsiteX19" fmla="*/ 4809415 w 11067691"/>
              <a:gd name="connsiteY19" fmla="*/ 923330 h 923330"/>
              <a:gd name="connsiteX20" fmla="*/ 3581907 w 11067691"/>
              <a:gd name="connsiteY20" fmla="*/ 923330 h 923330"/>
              <a:gd name="connsiteX21" fmla="*/ 2907785 w 11067691"/>
              <a:gd name="connsiteY21" fmla="*/ 923330 h 923330"/>
              <a:gd name="connsiteX22" fmla="*/ 1680275 w 11067691"/>
              <a:gd name="connsiteY22" fmla="*/ 923330 h 923330"/>
              <a:gd name="connsiteX23" fmla="*/ 0 w 11067691"/>
              <a:gd name="connsiteY23" fmla="*/ 923330 h 923330"/>
              <a:gd name="connsiteX24" fmla="*/ 0 w 11067691"/>
              <a:gd name="connsiteY24" fmla="*/ 0 h 923330"/>
              <a:gd name="connsiteX0" fmla="*/ 0 w 11067691"/>
              <a:gd name="connsiteY0" fmla="*/ 0 h 923330"/>
              <a:gd name="connsiteX1" fmla="*/ 784800 w 11067691"/>
              <a:gd name="connsiteY1" fmla="*/ 0 h 923330"/>
              <a:gd name="connsiteX2" fmla="*/ 1680275 w 11067691"/>
              <a:gd name="connsiteY2" fmla="*/ 0 h 923330"/>
              <a:gd name="connsiteX3" fmla="*/ 2354400 w 11067691"/>
              <a:gd name="connsiteY3" fmla="*/ 0 h 923330"/>
              <a:gd name="connsiteX4" fmla="*/ 3249876 w 11067691"/>
              <a:gd name="connsiteY4" fmla="*/ 0 h 923330"/>
              <a:gd name="connsiteX5" fmla="*/ 4034676 w 11067691"/>
              <a:gd name="connsiteY5" fmla="*/ 0 h 923330"/>
              <a:gd name="connsiteX6" fmla="*/ 4819476 w 11067691"/>
              <a:gd name="connsiteY6" fmla="*/ 0 h 923330"/>
              <a:gd name="connsiteX7" fmla="*/ 5493599 w 11067691"/>
              <a:gd name="connsiteY7" fmla="*/ 0 h 923330"/>
              <a:gd name="connsiteX8" fmla="*/ 6610429 w 11067691"/>
              <a:gd name="connsiteY8" fmla="*/ 0 h 923330"/>
              <a:gd name="connsiteX9" fmla="*/ 7395229 w 11067691"/>
              <a:gd name="connsiteY9" fmla="*/ 0 h 923330"/>
              <a:gd name="connsiteX10" fmla="*/ 8069352 w 11067691"/>
              <a:gd name="connsiteY10" fmla="*/ 0 h 923330"/>
              <a:gd name="connsiteX11" fmla="*/ 9075505 w 11067691"/>
              <a:gd name="connsiteY11" fmla="*/ 0 h 923330"/>
              <a:gd name="connsiteX12" fmla="*/ 9970983 w 11067691"/>
              <a:gd name="connsiteY12" fmla="*/ 0 h 923330"/>
              <a:gd name="connsiteX13" fmla="*/ 11067691 w 11067691"/>
              <a:gd name="connsiteY13" fmla="*/ 0 h 923330"/>
              <a:gd name="connsiteX14" fmla="*/ 11067691 w 11067691"/>
              <a:gd name="connsiteY14" fmla="*/ 923330 h 923330"/>
              <a:gd name="connsiteX15" fmla="*/ 10282890 w 11067691"/>
              <a:gd name="connsiteY15" fmla="*/ 923330 h 923330"/>
              <a:gd name="connsiteX16" fmla="*/ 9166060 w 11067691"/>
              <a:gd name="connsiteY16" fmla="*/ 923330 h 923330"/>
              <a:gd name="connsiteX17" fmla="*/ 8381260 w 11067691"/>
              <a:gd name="connsiteY17" fmla="*/ 923330 h 923330"/>
              <a:gd name="connsiteX18" fmla="*/ 7153753 w 11067691"/>
              <a:gd name="connsiteY18" fmla="*/ 923330 h 923330"/>
              <a:gd name="connsiteX19" fmla="*/ 6479630 w 11067691"/>
              <a:gd name="connsiteY19" fmla="*/ 923330 h 923330"/>
              <a:gd name="connsiteX20" fmla="*/ 5584152 w 11067691"/>
              <a:gd name="connsiteY20" fmla="*/ 923330 h 923330"/>
              <a:gd name="connsiteX21" fmla="*/ 4467322 w 11067691"/>
              <a:gd name="connsiteY21" fmla="*/ 923330 h 923330"/>
              <a:gd name="connsiteX22" fmla="*/ 3682522 w 11067691"/>
              <a:gd name="connsiteY22" fmla="*/ 923330 h 923330"/>
              <a:gd name="connsiteX23" fmla="*/ 2455014 w 11067691"/>
              <a:gd name="connsiteY23" fmla="*/ 923330 h 923330"/>
              <a:gd name="connsiteX24" fmla="*/ 1559539 w 11067691"/>
              <a:gd name="connsiteY24" fmla="*/ 923330 h 923330"/>
              <a:gd name="connsiteX25" fmla="*/ 885414 w 11067691"/>
              <a:gd name="connsiteY25" fmla="*/ 923330 h 923330"/>
              <a:gd name="connsiteX26" fmla="*/ 0 w 11067691"/>
              <a:gd name="connsiteY26" fmla="*/ 923330 h 923330"/>
              <a:gd name="connsiteX27" fmla="*/ 0 w 11067691"/>
              <a:gd name="connsiteY27"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923330" fill="none" extrusionOk="0">
                <a:moveTo>
                  <a:pt x="0" y="0"/>
                </a:moveTo>
                <a:cubicBezTo>
                  <a:pt x="382876" y="-83008"/>
                  <a:pt x="558079" y="29461"/>
                  <a:pt x="784800" y="0"/>
                </a:cubicBezTo>
                <a:cubicBezTo>
                  <a:pt x="993504" y="-81339"/>
                  <a:pt x="1285850" y="-20150"/>
                  <a:pt x="1680275" y="0"/>
                </a:cubicBezTo>
                <a:cubicBezTo>
                  <a:pt x="2147357" y="-44898"/>
                  <a:pt x="2200535" y="68560"/>
                  <a:pt x="2354400" y="0"/>
                </a:cubicBezTo>
                <a:cubicBezTo>
                  <a:pt x="2579252" y="13897"/>
                  <a:pt x="2699686" y="87485"/>
                  <a:pt x="3249876" y="0"/>
                </a:cubicBezTo>
                <a:cubicBezTo>
                  <a:pt x="3653559" y="-42407"/>
                  <a:pt x="3793348" y="13180"/>
                  <a:pt x="4034676" y="0"/>
                </a:cubicBezTo>
                <a:cubicBezTo>
                  <a:pt x="4341467" y="62733"/>
                  <a:pt x="4632505" y="91307"/>
                  <a:pt x="4819476" y="0"/>
                </a:cubicBezTo>
                <a:cubicBezTo>
                  <a:pt x="5040910" y="-110146"/>
                  <a:pt x="5186717" y="89855"/>
                  <a:pt x="5493599" y="0"/>
                </a:cubicBezTo>
                <a:cubicBezTo>
                  <a:pt x="5803137" y="94935"/>
                  <a:pt x="6183371" y="112323"/>
                  <a:pt x="6610429" y="0"/>
                </a:cubicBezTo>
                <a:cubicBezTo>
                  <a:pt x="7108252" y="-26654"/>
                  <a:pt x="7101479" y="48420"/>
                  <a:pt x="7395229" y="0"/>
                </a:cubicBezTo>
                <a:cubicBezTo>
                  <a:pt x="7740020" y="-64786"/>
                  <a:pt x="7762121" y="128325"/>
                  <a:pt x="8069352" y="0"/>
                </a:cubicBezTo>
                <a:cubicBezTo>
                  <a:pt x="8367525" y="-191705"/>
                  <a:pt x="8637196" y="75539"/>
                  <a:pt x="9075505" y="0"/>
                </a:cubicBezTo>
                <a:cubicBezTo>
                  <a:pt x="9560391" y="-122650"/>
                  <a:pt x="9793645" y="26563"/>
                  <a:pt x="9970983" y="0"/>
                </a:cubicBezTo>
                <a:cubicBezTo>
                  <a:pt x="10232682" y="1214"/>
                  <a:pt x="10471108" y="52455"/>
                  <a:pt x="11067691" y="0"/>
                </a:cubicBezTo>
                <a:cubicBezTo>
                  <a:pt x="11092912" y="451206"/>
                  <a:pt x="11024765" y="454807"/>
                  <a:pt x="11067691" y="923330"/>
                </a:cubicBezTo>
                <a:cubicBezTo>
                  <a:pt x="10865538" y="968688"/>
                  <a:pt x="10392917" y="860217"/>
                  <a:pt x="10282890" y="923330"/>
                </a:cubicBezTo>
                <a:cubicBezTo>
                  <a:pt x="10058326" y="1036728"/>
                  <a:pt x="9773781" y="760685"/>
                  <a:pt x="9166060" y="923330"/>
                </a:cubicBezTo>
                <a:cubicBezTo>
                  <a:pt x="8656967" y="1130324"/>
                  <a:pt x="8482029" y="881953"/>
                  <a:pt x="8381260" y="923330"/>
                </a:cubicBezTo>
                <a:cubicBezTo>
                  <a:pt x="8106202" y="919803"/>
                  <a:pt x="7470672" y="903882"/>
                  <a:pt x="7153753" y="923330"/>
                </a:cubicBezTo>
                <a:cubicBezTo>
                  <a:pt x="6849726" y="1043133"/>
                  <a:pt x="6685027" y="941823"/>
                  <a:pt x="6479630" y="923330"/>
                </a:cubicBezTo>
                <a:cubicBezTo>
                  <a:pt x="6219914" y="917321"/>
                  <a:pt x="5983859" y="797768"/>
                  <a:pt x="5584152" y="923330"/>
                </a:cubicBezTo>
                <a:cubicBezTo>
                  <a:pt x="5143202" y="1011041"/>
                  <a:pt x="4716374" y="815771"/>
                  <a:pt x="4467322" y="923330"/>
                </a:cubicBezTo>
                <a:cubicBezTo>
                  <a:pt x="4164814" y="998245"/>
                  <a:pt x="3869316" y="828738"/>
                  <a:pt x="3682522" y="923330"/>
                </a:cubicBezTo>
                <a:cubicBezTo>
                  <a:pt x="3337047" y="888237"/>
                  <a:pt x="2811249" y="1042818"/>
                  <a:pt x="2455014" y="923330"/>
                </a:cubicBezTo>
                <a:cubicBezTo>
                  <a:pt x="2067700" y="989466"/>
                  <a:pt x="1972458" y="926211"/>
                  <a:pt x="1559539" y="923330"/>
                </a:cubicBezTo>
                <a:cubicBezTo>
                  <a:pt x="1134009" y="968544"/>
                  <a:pt x="1127368" y="883819"/>
                  <a:pt x="885414" y="923330"/>
                </a:cubicBezTo>
                <a:cubicBezTo>
                  <a:pt x="607764" y="1092783"/>
                  <a:pt x="259967" y="908713"/>
                  <a:pt x="0" y="923330"/>
                </a:cubicBezTo>
                <a:cubicBezTo>
                  <a:pt x="-52391" y="558819"/>
                  <a:pt x="27063" y="498300"/>
                  <a:pt x="0" y="0"/>
                </a:cubicBezTo>
                <a:close/>
              </a:path>
              <a:path w="11067691" h="923330" stroke="0" extrusionOk="0">
                <a:moveTo>
                  <a:pt x="0" y="0"/>
                </a:moveTo>
                <a:cubicBezTo>
                  <a:pt x="441893" y="-89678"/>
                  <a:pt x="696008" y="64495"/>
                  <a:pt x="1227507" y="0"/>
                </a:cubicBezTo>
                <a:cubicBezTo>
                  <a:pt x="1859400" y="-127980"/>
                  <a:pt x="1608252" y="182467"/>
                  <a:pt x="2122984" y="0"/>
                </a:cubicBezTo>
                <a:cubicBezTo>
                  <a:pt x="2523254" y="-188183"/>
                  <a:pt x="2490145" y="97147"/>
                  <a:pt x="2797107" y="0"/>
                </a:cubicBezTo>
                <a:cubicBezTo>
                  <a:pt x="3077800" y="-180591"/>
                  <a:pt x="3291296" y="141561"/>
                  <a:pt x="3581907" y="0"/>
                </a:cubicBezTo>
                <a:cubicBezTo>
                  <a:pt x="3957788" y="-136153"/>
                  <a:pt x="4164334" y="50412"/>
                  <a:pt x="4588060" y="0"/>
                </a:cubicBezTo>
                <a:cubicBezTo>
                  <a:pt x="4861793" y="-18026"/>
                  <a:pt x="4987182" y="121121"/>
                  <a:pt x="5262183" y="0"/>
                </a:cubicBezTo>
                <a:cubicBezTo>
                  <a:pt x="5538932" y="-28278"/>
                  <a:pt x="5885809" y="14725"/>
                  <a:pt x="6046984" y="0"/>
                </a:cubicBezTo>
                <a:cubicBezTo>
                  <a:pt x="6255006" y="-18500"/>
                  <a:pt x="6891030" y="-105844"/>
                  <a:pt x="7163814" y="0"/>
                </a:cubicBezTo>
                <a:cubicBezTo>
                  <a:pt x="7510323" y="-19256"/>
                  <a:pt x="7782019" y="49853"/>
                  <a:pt x="8059291" y="0"/>
                </a:cubicBezTo>
                <a:cubicBezTo>
                  <a:pt x="8399796" y="-97276"/>
                  <a:pt x="8605270" y="22655"/>
                  <a:pt x="8954767" y="0"/>
                </a:cubicBezTo>
                <a:cubicBezTo>
                  <a:pt x="9382252" y="-110308"/>
                  <a:pt x="9530631" y="-29418"/>
                  <a:pt x="10182276" y="0"/>
                </a:cubicBezTo>
                <a:cubicBezTo>
                  <a:pt x="10818326" y="18454"/>
                  <a:pt x="10600659" y="28169"/>
                  <a:pt x="11067691" y="0"/>
                </a:cubicBezTo>
                <a:cubicBezTo>
                  <a:pt x="11150961" y="317785"/>
                  <a:pt x="10995563" y="501972"/>
                  <a:pt x="11067691" y="923330"/>
                </a:cubicBezTo>
                <a:cubicBezTo>
                  <a:pt x="10886697" y="969798"/>
                  <a:pt x="10608529" y="774510"/>
                  <a:pt x="10061538" y="923330"/>
                </a:cubicBezTo>
                <a:cubicBezTo>
                  <a:pt x="9536181" y="930171"/>
                  <a:pt x="9287159" y="933987"/>
                  <a:pt x="8944706" y="923330"/>
                </a:cubicBezTo>
                <a:cubicBezTo>
                  <a:pt x="8638011" y="982588"/>
                  <a:pt x="8164122" y="812529"/>
                  <a:pt x="7717198" y="923330"/>
                </a:cubicBezTo>
                <a:cubicBezTo>
                  <a:pt x="7233457" y="903615"/>
                  <a:pt x="7124187" y="899694"/>
                  <a:pt x="6932398" y="923330"/>
                </a:cubicBezTo>
                <a:cubicBezTo>
                  <a:pt x="6693509" y="836533"/>
                  <a:pt x="6360267" y="607911"/>
                  <a:pt x="5815568" y="923330"/>
                </a:cubicBezTo>
                <a:cubicBezTo>
                  <a:pt x="5273849" y="1005526"/>
                  <a:pt x="5184607" y="910067"/>
                  <a:pt x="4809415" y="923330"/>
                </a:cubicBezTo>
                <a:cubicBezTo>
                  <a:pt x="4514117" y="975971"/>
                  <a:pt x="3961381" y="838418"/>
                  <a:pt x="3581907" y="923330"/>
                </a:cubicBezTo>
                <a:cubicBezTo>
                  <a:pt x="3325522" y="1090310"/>
                  <a:pt x="3002042" y="912820"/>
                  <a:pt x="2907785" y="923330"/>
                </a:cubicBezTo>
                <a:cubicBezTo>
                  <a:pt x="2596888" y="998236"/>
                  <a:pt x="2221612" y="947138"/>
                  <a:pt x="1680275" y="923330"/>
                </a:cubicBezTo>
                <a:cubicBezTo>
                  <a:pt x="1189061" y="1157580"/>
                  <a:pt x="816409" y="1003798"/>
                  <a:pt x="0" y="923330"/>
                </a:cubicBezTo>
                <a:cubicBezTo>
                  <a:pt x="31234" y="583477"/>
                  <a:pt x="40231" y="507235"/>
                  <a:pt x="0" y="0"/>
                </a:cubicBezTo>
                <a:close/>
              </a:path>
              <a:path w="11067691" h="923330" fill="none" stroke="0" extrusionOk="0">
                <a:moveTo>
                  <a:pt x="0" y="0"/>
                </a:moveTo>
                <a:cubicBezTo>
                  <a:pt x="374009" y="-80868"/>
                  <a:pt x="487628" y="11294"/>
                  <a:pt x="784800" y="0"/>
                </a:cubicBezTo>
                <a:cubicBezTo>
                  <a:pt x="1032496" y="44666"/>
                  <a:pt x="1216759" y="117091"/>
                  <a:pt x="1680275" y="0"/>
                </a:cubicBezTo>
                <a:cubicBezTo>
                  <a:pt x="2122552" y="-40325"/>
                  <a:pt x="2183533" y="74664"/>
                  <a:pt x="2354400" y="0"/>
                </a:cubicBezTo>
                <a:cubicBezTo>
                  <a:pt x="2633177" y="36477"/>
                  <a:pt x="2824318" y="108842"/>
                  <a:pt x="3249876" y="0"/>
                </a:cubicBezTo>
                <a:cubicBezTo>
                  <a:pt x="3661468" y="-25835"/>
                  <a:pt x="3794442" y="14415"/>
                  <a:pt x="4034676" y="0"/>
                </a:cubicBezTo>
                <a:cubicBezTo>
                  <a:pt x="4218036" y="-95291"/>
                  <a:pt x="4526335" y="90661"/>
                  <a:pt x="4819476" y="0"/>
                </a:cubicBezTo>
                <a:cubicBezTo>
                  <a:pt x="5078950" y="-77612"/>
                  <a:pt x="5261052" y="7427"/>
                  <a:pt x="5493599" y="0"/>
                </a:cubicBezTo>
                <a:cubicBezTo>
                  <a:pt x="5834128" y="12827"/>
                  <a:pt x="6155644" y="30567"/>
                  <a:pt x="6610429" y="0"/>
                </a:cubicBezTo>
                <a:cubicBezTo>
                  <a:pt x="7138932" y="-97336"/>
                  <a:pt x="7036266" y="54857"/>
                  <a:pt x="7395229" y="0"/>
                </a:cubicBezTo>
                <a:cubicBezTo>
                  <a:pt x="7693702" y="-11947"/>
                  <a:pt x="7783030" y="62642"/>
                  <a:pt x="8069352" y="0"/>
                </a:cubicBezTo>
                <a:cubicBezTo>
                  <a:pt x="8378661" y="-181632"/>
                  <a:pt x="8476960" y="47940"/>
                  <a:pt x="9075505" y="0"/>
                </a:cubicBezTo>
                <a:cubicBezTo>
                  <a:pt x="9586241" y="5131"/>
                  <a:pt x="9689987" y="148958"/>
                  <a:pt x="9970983" y="0"/>
                </a:cubicBezTo>
                <a:cubicBezTo>
                  <a:pt x="10238038" y="-31913"/>
                  <a:pt x="10449873" y="27287"/>
                  <a:pt x="11067691" y="0"/>
                </a:cubicBezTo>
                <a:cubicBezTo>
                  <a:pt x="11089412" y="416323"/>
                  <a:pt x="10992560" y="475877"/>
                  <a:pt x="11067691" y="923330"/>
                </a:cubicBezTo>
                <a:cubicBezTo>
                  <a:pt x="10901913" y="1039116"/>
                  <a:pt x="10534360" y="866577"/>
                  <a:pt x="10282890" y="923330"/>
                </a:cubicBezTo>
                <a:cubicBezTo>
                  <a:pt x="10147202" y="1185115"/>
                  <a:pt x="9503723" y="736633"/>
                  <a:pt x="9166060" y="923330"/>
                </a:cubicBezTo>
                <a:cubicBezTo>
                  <a:pt x="8604774" y="1049188"/>
                  <a:pt x="8509070" y="831450"/>
                  <a:pt x="8381260" y="923330"/>
                </a:cubicBezTo>
                <a:cubicBezTo>
                  <a:pt x="8229978" y="977236"/>
                  <a:pt x="7454538" y="791821"/>
                  <a:pt x="7153753" y="923330"/>
                </a:cubicBezTo>
                <a:cubicBezTo>
                  <a:pt x="6787606" y="1079168"/>
                  <a:pt x="6607119" y="935325"/>
                  <a:pt x="6479630" y="923330"/>
                </a:cubicBezTo>
                <a:cubicBezTo>
                  <a:pt x="6219610" y="913037"/>
                  <a:pt x="5936007" y="843307"/>
                  <a:pt x="5584152" y="923330"/>
                </a:cubicBezTo>
                <a:cubicBezTo>
                  <a:pt x="5199377" y="995046"/>
                  <a:pt x="4764619" y="916244"/>
                  <a:pt x="4467322" y="923330"/>
                </a:cubicBezTo>
                <a:cubicBezTo>
                  <a:pt x="4083183" y="975893"/>
                  <a:pt x="3984227" y="818465"/>
                  <a:pt x="3682522" y="923330"/>
                </a:cubicBezTo>
                <a:cubicBezTo>
                  <a:pt x="3302338" y="939506"/>
                  <a:pt x="2689377" y="886638"/>
                  <a:pt x="2455014" y="923330"/>
                </a:cubicBezTo>
                <a:cubicBezTo>
                  <a:pt x="2084812" y="998416"/>
                  <a:pt x="1998745" y="872803"/>
                  <a:pt x="1559539" y="923330"/>
                </a:cubicBezTo>
                <a:cubicBezTo>
                  <a:pt x="1121627" y="965691"/>
                  <a:pt x="1142665" y="857179"/>
                  <a:pt x="885414" y="923330"/>
                </a:cubicBezTo>
                <a:cubicBezTo>
                  <a:pt x="638282" y="948239"/>
                  <a:pt x="309088" y="836296"/>
                  <a:pt x="0" y="923330"/>
                </a:cubicBezTo>
                <a:cubicBezTo>
                  <a:pt x="-20966" y="604559"/>
                  <a:pt x="71800" y="421201"/>
                  <a:pt x="0" y="0"/>
                </a:cubicBezTo>
                <a:close/>
              </a:path>
              <a:path w="11067691" h="923330" fill="none" stroke="0" extrusionOk="0">
                <a:moveTo>
                  <a:pt x="0" y="0"/>
                </a:moveTo>
                <a:cubicBezTo>
                  <a:pt x="421136" y="-89718"/>
                  <a:pt x="534674" y="13557"/>
                  <a:pt x="784800" y="0"/>
                </a:cubicBezTo>
                <a:cubicBezTo>
                  <a:pt x="1032873" y="-10412"/>
                  <a:pt x="1281462" y="40131"/>
                  <a:pt x="1680275" y="0"/>
                </a:cubicBezTo>
                <a:cubicBezTo>
                  <a:pt x="2140679" y="-59799"/>
                  <a:pt x="2184419" y="69042"/>
                  <a:pt x="2354400" y="0"/>
                </a:cubicBezTo>
                <a:cubicBezTo>
                  <a:pt x="2587439" y="2230"/>
                  <a:pt x="2781952" y="84900"/>
                  <a:pt x="3249876" y="0"/>
                </a:cubicBezTo>
                <a:cubicBezTo>
                  <a:pt x="3625705" y="-51812"/>
                  <a:pt x="3810608" y="31861"/>
                  <a:pt x="4034676" y="0"/>
                </a:cubicBezTo>
                <a:cubicBezTo>
                  <a:pt x="4300006" y="7549"/>
                  <a:pt x="4618573" y="134888"/>
                  <a:pt x="4819476" y="0"/>
                </a:cubicBezTo>
                <a:cubicBezTo>
                  <a:pt x="5067178" y="-120556"/>
                  <a:pt x="5234219" y="63482"/>
                  <a:pt x="5493599" y="0"/>
                </a:cubicBezTo>
                <a:cubicBezTo>
                  <a:pt x="5809572" y="-280"/>
                  <a:pt x="6212848" y="56993"/>
                  <a:pt x="6610429" y="0"/>
                </a:cubicBezTo>
                <a:cubicBezTo>
                  <a:pt x="7121986" y="-39254"/>
                  <a:pt x="7053658" y="52226"/>
                  <a:pt x="7395229" y="0"/>
                </a:cubicBezTo>
                <a:cubicBezTo>
                  <a:pt x="7725034" y="-49335"/>
                  <a:pt x="7767811" y="87071"/>
                  <a:pt x="8069352" y="0"/>
                </a:cubicBezTo>
                <a:cubicBezTo>
                  <a:pt x="8336727" y="-165729"/>
                  <a:pt x="8544469" y="46158"/>
                  <a:pt x="9075505" y="0"/>
                </a:cubicBezTo>
                <a:cubicBezTo>
                  <a:pt x="9533713" y="-79624"/>
                  <a:pt x="9778517" y="104819"/>
                  <a:pt x="9970983" y="0"/>
                </a:cubicBezTo>
                <a:cubicBezTo>
                  <a:pt x="10170831" y="-48676"/>
                  <a:pt x="10491274" y="31439"/>
                  <a:pt x="11067691" y="0"/>
                </a:cubicBezTo>
                <a:cubicBezTo>
                  <a:pt x="11096239" y="446097"/>
                  <a:pt x="10997632" y="460001"/>
                  <a:pt x="11067691" y="923330"/>
                </a:cubicBezTo>
                <a:cubicBezTo>
                  <a:pt x="10875048" y="980407"/>
                  <a:pt x="10468817" y="862092"/>
                  <a:pt x="10282890" y="923330"/>
                </a:cubicBezTo>
                <a:cubicBezTo>
                  <a:pt x="10113048" y="1110748"/>
                  <a:pt x="9639713" y="769711"/>
                  <a:pt x="9166060" y="923330"/>
                </a:cubicBezTo>
                <a:cubicBezTo>
                  <a:pt x="8660616" y="1092045"/>
                  <a:pt x="8510362" y="866674"/>
                  <a:pt x="8381260" y="923330"/>
                </a:cubicBezTo>
                <a:cubicBezTo>
                  <a:pt x="8143079" y="951512"/>
                  <a:pt x="7452223" y="865974"/>
                  <a:pt x="7153753" y="923330"/>
                </a:cubicBezTo>
                <a:cubicBezTo>
                  <a:pt x="6808519" y="1049270"/>
                  <a:pt x="6611339" y="901516"/>
                  <a:pt x="6479630" y="923330"/>
                </a:cubicBezTo>
                <a:cubicBezTo>
                  <a:pt x="6215497" y="918585"/>
                  <a:pt x="5967672" y="843196"/>
                  <a:pt x="5584152" y="923330"/>
                </a:cubicBezTo>
                <a:cubicBezTo>
                  <a:pt x="5192404" y="939389"/>
                  <a:pt x="4780873" y="852954"/>
                  <a:pt x="4467322" y="923330"/>
                </a:cubicBezTo>
                <a:cubicBezTo>
                  <a:pt x="4081197" y="1016110"/>
                  <a:pt x="3908634" y="858442"/>
                  <a:pt x="3682522" y="923330"/>
                </a:cubicBezTo>
                <a:cubicBezTo>
                  <a:pt x="3310200" y="905883"/>
                  <a:pt x="2800853" y="946401"/>
                  <a:pt x="2455014" y="923330"/>
                </a:cubicBezTo>
                <a:cubicBezTo>
                  <a:pt x="2062393" y="979498"/>
                  <a:pt x="1989517" y="904633"/>
                  <a:pt x="1559539" y="923330"/>
                </a:cubicBezTo>
                <a:cubicBezTo>
                  <a:pt x="1114448" y="964079"/>
                  <a:pt x="1138482" y="858933"/>
                  <a:pt x="885414" y="923330"/>
                </a:cubicBezTo>
                <a:cubicBezTo>
                  <a:pt x="613329" y="965334"/>
                  <a:pt x="286777" y="849709"/>
                  <a:pt x="0" y="923330"/>
                </a:cubicBezTo>
                <a:cubicBezTo>
                  <a:pt x="-38023" y="563140"/>
                  <a:pt x="60141" y="473501"/>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Αρχές που διέπουν την ερμηνεία και την εφαρμογή των παρόντων Κανονισμών (Καν. 3)</a:t>
            </a:r>
            <a:endParaRPr kumimoji="0" lang="el-G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4" name="Picture 6" descr="Important Sign">
            <a:extLst>
              <a:ext uri="{FF2B5EF4-FFF2-40B4-BE49-F238E27FC236}">
                <a16:creationId xmlns:a16="http://schemas.microsoft.com/office/drawing/2014/main" id="{AEDD63EC-1356-12DB-ADA1-0266BC04C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83" y="5973717"/>
            <a:ext cx="620356" cy="63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9783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9DAC95-9DE0-649F-0A35-2DAE6D296AEE}"/>
              </a:ext>
            </a:extLst>
          </p:cNvPr>
          <p:cNvSpPr txBox="1"/>
          <p:nvPr/>
        </p:nvSpPr>
        <p:spPr>
          <a:xfrm>
            <a:off x="562154" y="624985"/>
            <a:ext cx="11067691" cy="5816977"/>
          </a:xfrm>
          <a:prstGeom prst="rect">
            <a:avLst/>
          </a:prstGeom>
          <a:noFill/>
        </p:spPr>
        <p:txBody>
          <a:bodyPr wrap="square" rtlCol="0">
            <a:spAutoFit/>
          </a:bodyPr>
          <a:lstStyle/>
          <a:p>
            <a:pPr algn="ctr">
              <a:defRPr/>
            </a:pPr>
            <a:r>
              <a:rPr kumimoji="0" lang="el-GR" sz="2400" b="1" i="0" u="none" strike="noStrike" kern="1200" cap="none" spc="0" normalizeH="0" baseline="0" noProof="0" dirty="0">
                <a:ln>
                  <a:noFill/>
                </a:ln>
                <a:effectLst/>
                <a:uLnTx/>
                <a:uFillTx/>
                <a:ea typeface="+mn-ea"/>
                <a:cs typeface="+mn-cs"/>
              </a:rPr>
              <a:t>Θεσμοθετείται το Ενιαίο Ολοήμερο Σχολείο (Ε.Ο.Σ.) </a:t>
            </a:r>
            <a:endParaRPr kumimoji="0" lang="el-GR" sz="2400" b="0" i="0" u="none" strike="noStrike" kern="1200" cap="none" spc="0" normalizeH="0" baseline="0" noProof="0" dirty="0">
              <a:ln>
                <a:noFill/>
              </a:ln>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SimSun" panose="02010600030101010101" pitchFamily="2" charset="-122"/>
                <a:cs typeface="+mn-cs"/>
              </a:rPr>
              <a:t>Είναι υποχρεωτική η συ</a:t>
            </a:r>
            <a:r>
              <a:rPr kumimoji="0" lang="el-GR" sz="2400" b="0" i="0" u="none" strike="noStrike" kern="0" cap="none" spc="0" normalizeH="0" baseline="0" noProof="0" dirty="0">
                <a:ln>
                  <a:noFill/>
                </a:ln>
                <a:effectLst/>
                <a:uLnTx/>
                <a:uFillTx/>
                <a:ea typeface="Times New Roman" panose="02020603050405020304" pitchFamily="18" charset="0"/>
                <a:cs typeface="+mn-cs"/>
              </a:rPr>
              <a:t>μμετοχή όλων των μαθητών του σχολείου.</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400" kern="0" dirty="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Το Ε.Ο.Σ. λειτουργεί με ενιαίο ωρολόγιο πρόγραμμα, ενιαία Διεύθυνση και προσωπικό.</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0" cap="none" spc="0" normalizeH="0" baseline="0" noProof="0" dirty="0">
              <a:ln>
                <a:noFill/>
              </a:ln>
              <a:effectLst/>
              <a:uLnTx/>
              <a:uFillTx/>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Λειτουργεί για τους μαθητές από τη δεύτερη Δευτέρα του Σεπτεμβρίου μέχρι την Τετάρτη που προηγείται της προτελευταίας Παρασκευής του Ιουνίου.</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0" cap="none" spc="0" normalizeH="0" baseline="0" noProof="0" dirty="0">
              <a:ln>
                <a:noFill/>
              </a:ln>
              <a:effectLst/>
              <a:uLnTx/>
              <a:uFillTx/>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Το ωράριο λειτουργίας και οι </a:t>
            </a:r>
            <a:r>
              <a:rPr kumimoji="0" lang="el-GR" sz="2400" b="0" i="0" u="none" strike="noStrike" kern="0" cap="none" spc="0" normalizeH="0" baseline="0" noProof="0" dirty="0" err="1">
                <a:ln>
                  <a:noFill/>
                </a:ln>
                <a:effectLst/>
                <a:uLnTx/>
                <a:uFillTx/>
                <a:ea typeface="Times New Roman" panose="02020603050405020304" pitchFamily="18" charset="0"/>
                <a:cs typeface="+mn-cs"/>
              </a:rPr>
              <a:t>δ.π</a:t>
            </a:r>
            <a:r>
              <a:rPr kumimoji="0" lang="el-GR" sz="2400" b="0" i="0" u="none" strike="noStrike" kern="0" cap="none" spc="0" normalizeH="0" baseline="0" noProof="0" dirty="0">
                <a:ln>
                  <a:noFill/>
                </a:ln>
                <a:effectLst/>
                <a:uLnTx/>
                <a:uFillTx/>
                <a:ea typeface="Times New Roman" panose="02020603050405020304" pitchFamily="18" charset="0"/>
                <a:cs typeface="+mn-cs"/>
              </a:rPr>
              <a:t>. καθορίζονται από το </a:t>
            </a:r>
            <a:r>
              <a:rPr lang="el-GR" sz="2400" kern="0" dirty="0">
                <a:ea typeface="Times New Roman" panose="02020603050405020304" pitchFamily="18" charset="0"/>
              </a:rPr>
              <a:t>Υ.Σ.</a:t>
            </a:r>
            <a:endParaRPr kumimoji="0" lang="el-GR" sz="2400" b="0" i="0" u="none" strike="noStrike" kern="0" cap="none" spc="0" normalizeH="0" baseline="0" noProof="0" dirty="0">
              <a:ln>
                <a:noFill/>
              </a:ln>
              <a:effectLst/>
              <a:uLnTx/>
              <a:uFillTx/>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0" cap="none" spc="0" normalizeH="0" baseline="0" noProof="0" dirty="0">
              <a:ln>
                <a:noFill/>
              </a:ln>
              <a:effectLst/>
              <a:uLnTx/>
              <a:uFillTx/>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Οι πρόσθετες </a:t>
            </a:r>
            <a:r>
              <a:rPr kumimoji="0" lang="el-GR" sz="2400" b="0" i="0" u="none" strike="noStrike" kern="0" cap="none" spc="0" normalizeH="0" baseline="0" noProof="0" dirty="0" err="1">
                <a:ln>
                  <a:noFill/>
                </a:ln>
                <a:effectLst/>
                <a:uLnTx/>
                <a:uFillTx/>
                <a:ea typeface="Times New Roman" panose="02020603050405020304" pitchFamily="18" charset="0"/>
                <a:cs typeface="+mn-cs"/>
              </a:rPr>
              <a:t>δ.π</a:t>
            </a:r>
            <a:r>
              <a:rPr kumimoji="0" lang="el-GR" sz="2400" b="0" i="0" u="none" strike="noStrike" kern="0" cap="none" spc="0" normalizeH="0" baseline="0" noProof="0" dirty="0">
                <a:ln>
                  <a:noFill/>
                </a:ln>
                <a:effectLst/>
                <a:uLnTx/>
                <a:uFillTx/>
                <a:ea typeface="Times New Roman" panose="02020603050405020304" pitchFamily="18" charset="0"/>
                <a:cs typeface="+mn-cs"/>
              </a:rPr>
              <a:t>. αξιοποιούνται για τη διδασκαλία νέων μαθημάτων και ειδικών θεμάτων ενδιαφέροντος.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0" cap="none" spc="0" normalizeH="0" baseline="0" noProof="0" dirty="0">
              <a:ln>
                <a:noFill/>
              </a:ln>
              <a:effectLst/>
              <a:uLnTx/>
              <a:uFillTx/>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Στην απογευματινή φοίτηση προσφέρεται γεύμα.</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0" cap="none" spc="0" normalizeH="0" baseline="0" noProof="0" dirty="0">
              <a:ln>
                <a:noFill/>
              </a:ln>
              <a:effectLst/>
              <a:uLnTx/>
              <a:uFillTx/>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mn-ea"/>
                <a:cs typeface="+mn-cs"/>
              </a:rPr>
              <a:t>Οι μαθητές που εξυπηρετούνται από σχολικό βοηθό/συνοδό κατά </a:t>
            </a:r>
            <a:r>
              <a:rPr kumimoji="0" lang="el-GR" sz="2400" b="0" i="0" u="none" strike="noStrike" kern="1200" cap="none" spc="0" normalizeH="0" baseline="0" noProof="0" dirty="0">
                <a:ln>
                  <a:noFill/>
                </a:ln>
                <a:effectLst/>
                <a:uLnTx/>
                <a:uFillTx/>
                <a:ea typeface="Times New Roman" panose="02020603050405020304" pitchFamily="18" charset="0"/>
                <a:cs typeface="+mn-cs"/>
              </a:rPr>
              <a:t>την πρωινή φοίτηση, συνεχίζουν να εξυπηρετούνται και κατά την απογευματινή φοίτηση.</a:t>
            </a:r>
            <a:endParaRPr kumimoji="0" lang="el-GR" sz="2400" b="1" i="0" u="none" strike="noStrike" kern="1200" cap="none" spc="0" normalizeH="0" baseline="0" noProof="0" dirty="0">
              <a:ln>
                <a:noFill/>
              </a:ln>
              <a:effectLst/>
              <a:uLnTx/>
              <a:uFillTx/>
              <a:latin typeface="Calibri Light" panose="020F0302020204030204"/>
              <a:ea typeface="+mn-ea"/>
              <a:cs typeface="+mn-cs"/>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4867" y="6078900"/>
            <a:ext cx="787133" cy="779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144715"/>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Ολοήμερο Σχολείο (Καν. 8)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endPar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34712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BF11C6-1620-94DA-C566-B1E996BF133A}"/>
              </a:ext>
            </a:extLst>
          </p:cNvPr>
          <p:cNvSpPr txBox="1"/>
          <p:nvPr/>
        </p:nvSpPr>
        <p:spPr>
          <a:xfrm>
            <a:off x="562154" y="720005"/>
            <a:ext cx="11067691" cy="5632311"/>
          </a:xfrm>
          <a:prstGeom prst="rect">
            <a:avLst/>
          </a:prstGeom>
          <a:noFill/>
        </p:spPr>
        <p:txBody>
          <a:bodyPr wrap="square" rtlCol="0">
            <a:spAutoFit/>
          </a:bodyPr>
          <a:lstStyle/>
          <a:p>
            <a:pPr algn="ctr">
              <a:defRPr/>
            </a:pPr>
            <a:r>
              <a:rPr kumimoji="0" lang="el-GR" sz="2400" b="1" i="0" u="none" strike="noStrike" kern="1200" cap="none" spc="0" normalizeH="0" baseline="0" noProof="0" dirty="0">
                <a:ln>
                  <a:noFill/>
                </a:ln>
                <a:effectLst/>
                <a:uLnTx/>
                <a:uFillTx/>
                <a:ea typeface="+mn-ea"/>
                <a:cs typeface="+mn-cs"/>
              </a:rPr>
              <a:t>Θεσμοθετείται το Προαιρετικό Ολοήμερο Σχολείο (Π.Ο.Σ.) </a:t>
            </a:r>
            <a:endParaRPr kumimoji="0" lang="el-GR" sz="2400" b="0" i="0" u="none" strike="noStrike" kern="1200" cap="none" spc="0" normalizeH="0" baseline="0" noProof="0" dirty="0">
              <a:ln>
                <a:noFill/>
              </a:ln>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l-GR" sz="2400" b="0" i="0" u="none" strike="noStrike" kern="0" cap="none" spc="0" normalizeH="0" baseline="0" noProof="0" dirty="0">
              <a:ln>
                <a:noFill/>
              </a:ln>
              <a:effectLst/>
              <a:uLnTx/>
              <a:uFillTx/>
              <a:ea typeface="SimSun"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SimSun" panose="02010600030101010101" pitchFamily="2" charset="-122"/>
                <a:cs typeface="+mn-cs"/>
              </a:rPr>
              <a:t>Είναι προαιρετική η συ</a:t>
            </a:r>
            <a:r>
              <a:rPr kumimoji="0" lang="el-GR" sz="2400" b="0" i="0" u="none" strike="noStrike" kern="0" cap="none" spc="0" normalizeH="0" baseline="0" noProof="0" dirty="0">
                <a:ln>
                  <a:noFill/>
                </a:ln>
                <a:effectLst/>
                <a:uLnTx/>
                <a:uFillTx/>
                <a:ea typeface="Times New Roman" panose="02020603050405020304" pitchFamily="18" charset="0"/>
                <a:cs typeface="+mn-cs"/>
              </a:rPr>
              <a:t>μμετοχή των μαθητών στον θεσμό. </a:t>
            </a:r>
            <a:r>
              <a:rPr kumimoji="0" lang="el-GR" sz="2400" b="0" i="0" u="none" strike="noStrike" kern="1200" cap="none" spc="0" normalizeH="0" baseline="0" noProof="0" dirty="0">
                <a:ln>
                  <a:noFill/>
                </a:ln>
                <a:effectLst/>
                <a:uLnTx/>
                <a:uFillTx/>
                <a:ea typeface="Times New Roman" panose="02020603050405020304" pitchFamily="18" charset="0"/>
                <a:cs typeface="+mn-cs"/>
              </a:rPr>
              <a:t>Για τους μαθητές, όμως, που συμμετέχουν στον θεσμό η φοίτησή τους στην απογευματινή ζώνη είναι υποχρεωτική.</a:t>
            </a:r>
            <a:endParaRPr kumimoji="0" lang="el-GR" sz="2400" b="0" i="0" u="none" strike="noStrike" kern="0" cap="none" spc="0" normalizeH="0" baseline="0" noProof="0" dirty="0">
              <a:ln>
                <a:noFill/>
              </a:ln>
              <a:effectLst/>
              <a:uLnTx/>
              <a:uFillTx/>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Η απογευματινή ζώνη αρχίζει από την τέταρτη Δευτέρα του Σεπτεμβρίου και λήγει την Τετάρτη που προηγείται της προτελευταίας Παρασκευής του Ιουνίου.</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Το ωράριο λειτουργίας, οι </a:t>
            </a:r>
            <a:r>
              <a:rPr kumimoji="0" lang="el-GR" sz="2400" b="0" i="0" u="none" strike="noStrike" kern="0" cap="none" spc="0" normalizeH="0" baseline="0" noProof="0" dirty="0" err="1">
                <a:ln>
                  <a:noFill/>
                </a:ln>
                <a:effectLst/>
                <a:uLnTx/>
                <a:uFillTx/>
                <a:ea typeface="Times New Roman" panose="02020603050405020304" pitchFamily="18" charset="0"/>
                <a:cs typeface="+mn-cs"/>
              </a:rPr>
              <a:t>δ.π</a:t>
            </a:r>
            <a:r>
              <a:rPr kumimoji="0" lang="el-GR" sz="2400" b="0" i="0" u="none" strike="noStrike" kern="0" cap="none" spc="0" normalizeH="0" baseline="0" noProof="0" dirty="0">
                <a:ln>
                  <a:noFill/>
                </a:ln>
                <a:effectLst/>
                <a:uLnTx/>
                <a:uFillTx/>
                <a:ea typeface="Times New Roman" panose="02020603050405020304" pitchFamily="18" charset="0"/>
                <a:cs typeface="+mn-cs"/>
              </a:rPr>
              <a:t>. και το απογευματινό πρόγραμμα καθορίζονται από το Υ.Σ.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Οι πρόσθετες </a:t>
            </a:r>
            <a:r>
              <a:rPr kumimoji="0" lang="el-GR" sz="2400" b="0" i="0" u="none" strike="noStrike" kern="0" cap="none" spc="0" normalizeH="0" baseline="0" noProof="0" dirty="0" err="1">
                <a:ln>
                  <a:noFill/>
                </a:ln>
                <a:effectLst/>
                <a:uLnTx/>
                <a:uFillTx/>
                <a:ea typeface="Times New Roman" panose="02020603050405020304" pitchFamily="18" charset="0"/>
                <a:cs typeface="+mn-cs"/>
              </a:rPr>
              <a:t>δ.π</a:t>
            </a:r>
            <a:r>
              <a:rPr kumimoji="0" lang="el-GR" sz="2400" b="0" i="0" u="none" strike="noStrike" kern="0" cap="none" spc="0" normalizeH="0" baseline="0" noProof="0" dirty="0">
                <a:ln>
                  <a:noFill/>
                </a:ln>
                <a:effectLst/>
                <a:uLnTx/>
                <a:uFillTx/>
                <a:ea typeface="Times New Roman" panose="02020603050405020304" pitchFamily="18" charset="0"/>
                <a:cs typeface="+mn-cs"/>
              </a:rPr>
              <a:t>. αξιοποιούνται στα δημοτικά για σίτιση, κατ’ </a:t>
            </a:r>
            <a:r>
              <a:rPr kumimoji="0" lang="el-GR" sz="2400" b="0" i="0" u="none" strike="noStrike" kern="0" cap="none" spc="0" normalizeH="0" baseline="0" noProof="0" dirty="0" err="1">
                <a:ln>
                  <a:noFill/>
                </a:ln>
                <a:effectLst/>
                <a:uLnTx/>
                <a:uFillTx/>
                <a:ea typeface="Times New Roman" panose="02020603050405020304" pitchFamily="18" charset="0"/>
                <a:cs typeface="+mn-cs"/>
              </a:rPr>
              <a:t>οίκον</a:t>
            </a:r>
            <a:r>
              <a:rPr kumimoji="0" lang="el-GR" sz="2400" b="0" i="0" u="none" strike="noStrike" kern="0" cap="none" spc="0" normalizeH="0" baseline="0" noProof="0" dirty="0">
                <a:ln>
                  <a:noFill/>
                </a:ln>
                <a:effectLst/>
                <a:uLnTx/>
                <a:uFillTx/>
                <a:ea typeface="Times New Roman" panose="02020603050405020304" pitchFamily="18" charset="0"/>
                <a:cs typeface="+mn-cs"/>
              </a:rPr>
              <a:t> εργασία και  διδασκαλία θεμάτων ενδιαφέροντος ενώ στα νηπιαγωγεία και τα ειδικά σχολεία για σίτιση, ξεκούραση και δημιουργικές δραστηριότητες.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Times New Roman" panose="02020603050405020304" pitchFamily="18" charset="0"/>
                <a:cs typeface="+mn-cs"/>
              </a:rPr>
              <a:t>Στην απογευματινή φοίτηση προσφέρεται γεύμα.</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0" cap="none" spc="0" normalizeH="0" baseline="0" noProof="0" dirty="0">
                <a:ln>
                  <a:noFill/>
                </a:ln>
                <a:effectLst/>
                <a:uLnTx/>
                <a:uFillTx/>
                <a:ea typeface="+mn-ea"/>
                <a:cs typeface="+mn-cs"/>
              </a:rPr>
              <a:t>Οι μαθητές που εξυπηρετούνται από σχολικό βοηθό/συνοδό κατά την πρωινή φοίτηση, συνεχίζουν να εξυπηρετούνται και κατά την απογευματινή </a:t>
            </a:r>
            <a:r>
              <a:rPr kumimoji="0" lang="el-GR" sz="2400" b="0" i="0" u="none" strike="noStrike" kern="1200" cap="none" spc="0" normalizeH="0" baseline="0" noProof="0" dirty="0">
                <a:ln>
                  <a:noFill/>
                </a:ln>
                <a:effectLst/>
                <a:uLnTx/>
                <a:uFillTx/>
                <a:ea typeface="Times New Roman" panose="02020603050405020304" pitchFamily="18" charset="0"/>
                <a:cs typeface="+mn-cs"/>
              </a:rPr>
              <a:t>φοίτηση.</a:t>
            </a:r>
            <a:endParaRPr kumimoji="0" lang="el-GR" sz="2400" b="0" i="0" u="none" strike="noStrike" kern="0" cap="none" spc="0" normalizeH="0" baseline="0" noProof="0" dirty="0">
              <a:ln>
                <a:noFill/>
              </a:ln>
              <a:effectLst/>
              <a:uLnTx/>
              <a:uFillTx/>
              <a:ea typeface="Times New Roman" panose="02020603050405020304" pitchFamily="18" charset="0"/>
              <a:cs typeface="+mn-cs"/>
            </a:endParaRPr>
          </a:p>
        </p:txBody>
      </p:sp>
      <p:sp>
        <p:nvSpPr>
          <p:cNvPr id="4" name="TextBox 3">
            <a:extLst>
              <a:ext uri="{FF2B5EF4-FFF2-40B4-BE49-F238E27FC236}">
                <a16:creationId xmlns:a16="http://schemas.microsoft.com/office/drawing/2014/main" id="{931CB95A-2DF3-1114-2D9C-2A3FCF119D4A}"/>
              </a:ext>
            </a:extLst>
          </p:cNvPr>
          <p:cNvSpPr txBox="1"/>
          <p:nvPr/>
        </p:nvSpPr>
        <p:spPr>
          <a:xfrm>
            <a:off x="562154" y="140657"/>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Ολοήμερο Σχολείο (Καν. 8)</a:t>
            </a:r>
          </a:p>
        </p:txBody>
      </p:sp>
      <p:pic>
        <p:nvPicPr>
          <p:cNvPr id="6" name="Picture 5">
            <a:extLst>
              <a:ext uri="{FF2B5EF4-FFF2-40B4-BE49-F238E27FC236}">
                <a16:creationId xmlns:a16="http://schemas.microsoft.com/office/drawing/2014/main" id="{E1232389-93A4-DD00-CA34-934DA59D9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12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3F42A0BC-C751-4EAF-AE00-292CE6F4D2B2}"/>
              </a:ext>
            </a:extLst>
          </p:cNvPr>
          <p:cNvSpPr txBox="1"/>
          <p:nvPr/>
        </p:nvSpPr>
        <p:spPr>
          <a:xfrm>
            <a:off x="603848" y="839282"/>
            <a:ext cx="10852029"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Το θερινό σχολείο, όπου εφαρμόζεται, λειτουργεί ως ακολούθως</a:t>
            </a:r>
            <a:r>
              <a:rPr kumimoji="0" 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endPar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Αρχίζει την πρώτη εργάσιμη ημέρα μετά την προτελευταία Παρασκευή του Ιουνίου και τελειώνει την </a:t>
            </a:r>
            <a:r>
              <a:rPr lang="el-GR" sz="2400" dirty="0">
                <a:latin typeface="Arial" panose="020B0604020202020204" pitchFamily="34" charset="0"/>
                <a:cs typeface="Arial" panose="020B0604020202020204" pitchFamily="34" charset="0"/>
              </a:rPr>
              <a:t>τ</a:t>
            </a:r>
            <a:r>
              <a:rPr kumimoji="0" lang="el-GR" sz="24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ελευταία</a:t>
            </a:r>
            <a:r>
              <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l-GR" sz="2400" i="0" u="none" strike="noStrike" kern="1200" cap="none" spc="0" normalizeH="0" baseline="0" noProof="0">
                <a:ln>
                  <a:noFill/>
                </a:ln>
                <a:effectLst/>
                <a:uLnTx/>
                <a:uFillTx/>
                <a:latin typeface="Arial" panose="020B0604020202020204" pitchFamily="34" charset="0"/>
                <a:cs typeface="Arial" panose="020B0604020202020204" pitchFamily="34" charset="0"/>
              </a:rPr>
              <a:t>Παρασκευή του Ιουλίου</a:t>
            </a:r>
            <a:r>
              <a:rPr kumimoji="0" 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endPar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endPar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Η στελέχωση, το πρόγραμμα και το ωράριο του θερινού σχολείου καθορίζεται από την αρμόδια αρχή</a:t>
            </a:r>
            <a:r>
              <a:rPr kumimoji="0" 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endPar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endPar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Οι μαθητές που εξυπηρετούνται από σχολικό βοηθό/συνοδό, εάν επιλέξουν να φοιτήσουν σε θερινό σχολείο, συνεχίζουν να εξυπηρετούνται από σχολικό βοηθό/συνοδό</a:t>
            </a:r>
            <a:r>
              <a:rPr kumimoji="0" 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endParaRPr kumimoji="0" lang="el-GR"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3849" y="122207"/>
            <a:ext cx="10852029" cy="430887"/>
          </a:xfrm>
          <a:custGeom>
            <a:avLst/>
            <a:gdLst>
              <a:gd name="connsiteX0" fmla="*/ 0 w 10852029"/>
              <a:gd name="connsiteY0" fmla="*/ 0 h 430887"/>
              <a:gd name="connsiteX1" fmla="*/ 769507 w 10852029"/>
              <a:gd name="connsiteY1" fmla="*/ 0 h 430887"/>
              <a:gd name="connsiteX2" fmla="*/ 1647534 w 10852029"/>
              <a:gd name="connsiteY2" fmla="*/ 0 h 430887"/>
              <a:gd name="connsiteX3" fmla="*/ 2308523 w 10852029"/>
              <a:gd name="connsiteY3" fmla="*/ 0 h 430887"/>
              <a:gd name="connsiteX4" fmla="*/ 3186550 w 10852029"/>
              <a:gd name="connsiteY4" fmla="*/ 0 h 430887"/>
              <a:gd name="connsiteX5" fmla="*/ 3956057 w 10852029"/>
              <a:gd name="connsiteY5" fmla="*/ 0 h 430887"/>
              <a:gd name="connsiteX6" fmla="*/ 4725565 w 10852029"/>
              <a:gd name="connsiteY6" fmla="*/ 0 h 430887"/>
              <a:gd name="connsiteX7" fmla="*/ 5386552 w 10852029"/>
              <a:gd name="connsiteY7" fmla="*/ 0 h 430887"/>
              <a:gd name="connsiteX8" fmla="*/ 6481620 w 10852029"/>
              <a:gd name="connsiteY8" fmla="*/ 0 h 430887"/>
              <a:gd name="connsiteX9" fmla="*/ 7251128 w 10852029"/>
              <a:gd name="connsiteY9" fmla="*/ 0 h 430887"/>
              <a:gd name="connsiteX10" fmla="*/ 7912115 w 10852029"/>
              <a:gd name="connsiteY10" fmla="*/ 0 h 430887"/>
              <a:gd name="connsiteX11" fmla="*/ 8898663 w 10852029"/>
              <a:gd name="connsiteY11" fmla="*/ 0 h 430887"/>
              <a:gd name="connsiteX12" fmla="*/ 9776691 w 10852029"/>
              <a:gd name="connsiteY12" fmla="*/ 0 h 430887"/>
              <a:gd name="connsiteX13" fmla="*/ 10852029 w 10852029"/>
              <a:gd name="connsiteY13" fmla="*/ 0 h 430887"/>
              <a:gd name="connsiteX14" fmla="*/ 10852029 w 10852029"/>
              <a:gd name="connsiteY14" fmla="*/ 430887 h 430887"/>
              <a:gd name="connsiteX15" fmla="*/ 10082521 w 10852029"/>
              <a:gd name="connsiteY15" fmla="*/ 430887 h 430887"/>
              <a:gd name="connsiteX16" fmla="*/ 8987453 w 10852029"/>
              <a:gd name="connsiteY16" fmla="*/ 430887 h 430887"/>
              <a:gd name="connsiteX17" fmla="*/ 8217945 w 10852029"/>
              <a:gd name="connsiteY17" fmla="*/ 430887 h 430887"/>
              <a:gd name="connsiteX18" fmla="*/ 7014356 w 10852029"/>
              <a:gd name="connsiteY18" fmla="*/ 430887 h 430887"/>
              <a:gd name="connsiteX19" fmla="*/ 6353369 w 10852029"/>
              <a:gd name="connsiteY19" fmla="*/ 430887 h 430887"/>
              <a:gd name="connsiteX20" fmla="*/ 5475341 w 10852029"/>
              <a:gd name="connsiteY20" fmla="*/ 430887 h 430887"/>
              <a:gd name="connsiteX21" fmla="*/ 4380273 w 10852029"/>
              <a:gd name="connsiteY21" fmla="*/ 430887 h 430887"/>
              <a:gd name="connsiteX22" fmla="*/ 3610765 w 10852029"/>
              <a:gd name="connsiteY22" fmla="*/ 430887 h 430887"/>
              <a:gd name="connsiteX23" fmla="*/ 2407177 w 10852029"/>
              <a:gd name="connsiteY23" fmla="*/ 430887 h 430887"/>
              <a:gd name="connsiteX24" fmla="*/ 1529150 w 10852029"/>
              <a:gd name="connsiteY24" fmla="*/ 430887 h 430887"/>
              <a:gd name="connsiteX25" fmla="*/ 868161 w 10852029"/>
              <a:gd name="connsiteY25" fmla="*/ 430887 h 430887"/>
              <a:gd name="connsiteX26" fmla="*/ 0 w 10852029"/>
              <a:gd name="connsiteY26" fmla="*/ 430887 h 430887"/>
              <a:gd name="connsiteX27" fmla="*/ 0 w 10852029"/>
              <a:gd name="connsiteY27" fmla="*/ 0 h 430887"/>
              <a:gd name="connsiteX0" fmla="*/ 0 w 10852029"/>
              <a:gd name="connsiteY0" fmla="*/ 0 h 430887"/>
              <a:gd name="connsiteX1" fmla="*/ 1203588 w 10852029"/>
              <a:gd name="connsiteY1" fmla="*/ 0 h 430887"/>
              <a:gd name="connsiteX2" fmla="*/ 2081616 w 10852029"/>
              <a:gd name="connsiteY2" fmla="*/ 0 h 430887"/>
              <a:gd name="connsiteX3" fmla="*/ 2742604 w 10852029"/>
              <a:gd name="connsiteY3" fmla="*/ 0 h 430887"/>
              <a:gd name="connsiteX4" fmla="*/ 3512111 w 10852029"/>
              <a:gd name="connsiteY4" fmla="*/ 0 h 430887"/>
              <a:gd name="connsiteX5" fmla="*/ 4498659 w 10852029"/>
              <a:gd name="connsiteY5" fmla="*/ 0 h 430887"/>
              <a:gd name="connsiteX6" fmla="*/ 5159646 w 10852029"/>
              <a:gd name="connsiteY6" fmla="*/ 0 h 430887"/>
              <a:gd name="connsiteX7" fmla="*/ 5929154 w 10852029"/>
              <a:gd name="connsiteY7" fmla="*/ 0 h 430887"/>
              <a:gd name="connsiteX8" fmla="*/ 7024222 w 10852029"/>
              <a:gd name="connsiteY8" fmla="*/ 0 h 430887"/>
              <a:gd name="connsiteX9" fmla="*/ 7902250 w 10852029"/>
              <a:gd name="connsiteY9" fmla="*/ 0 h 430887"/>
              <a:gd name="connsiteX10" fmla="*/ 8780277 w 10852029"/>
              <a:gd name="connsiteY10" fmla="*/ 0 h 430887"/>
              <a:gd name="connsiteX11" fmla="*/ 9983867 w 10852029"/>
              <a:gd name="connsiteY11" fmla="*/ 0 h 430887"/>
              <a:gd name="connsiteX12" fmla="*/ 10852029 w 10852029"/>
              <a:gd name="connsiteY12" fmla="*/ 0 h 430887"/>
              <a:gd name="connsiteX13" fmla="*/ 10852029 w 10852029"/>
              <a:gd name="connsiteY13" fmla="*/ 430887 h 430887"/>
              <a:gd name="connsiteX14" fmla="*/ 9865481 w 10852029"/>
              <a:gd name="connsiteY14" fmla="*/ 430887 h 430887"/>
              <a:gd name="connsiteX15" fmla="*/ 8770412 w 10852029"/>
              <a:gd name="connsiteY15" fmla="*/ 430887 h 430887"/>
              <a:gd name="connsiteX16" fmla="*/ 7566823 w 10852029"/>
              <a:gd name="connsiteY16" fmla="*/ 430887 h 430887"/>
              <a:gd name="connsiteX17" fmla="*/ 6797315 w 10852029"/>
              <a:gd name="connsiteY17" fmla="*/ 430887 h 430887"/>
              <a:gd name="connsiteX18" fmla="*/ 5702247 w 10852029"/>
              <a:gd name="connsiteY18" fmla="*/ 430887 h 430887"/>
              <a:gd name="connsiteX19" fmla="*/ 4715700 w 10852029"/>
              <a:gd name="connsiteY19" fmla="*/ 430887 h 430887"/>
              <a:gd name="connsiteX20" fmla="*/ 3512111 w 10852029"/>
              <a:gd name="connsiteY20" fmla="*/ 430887 h 430887"/>
              <a:gd name="connsiteX21" fmla="*/ 2851124 w 10852029"/>
              <a:gd name="connsiteY21" fmla="*/ 430887 h 430887"/>
              <a:gd name="connsiteX22" fmla="*/ 1647534 w 10852029"/>
              <a:gd name="connsiteY22" fmla="*/ 430887 h 430887"/>
              <a:gd name="connsiteX23" fmla="*/ 0 w 10852029"/>
              <a:gd name="connsiteY23" fmla="*/ 430887 h 430887"/>
              <a:gd name="connsiteX24" fmla="*/ 0 w 10852029"/>
              <a:gd name="connsiteY24" fmla="*/ 0 h 430887"/>
              <a:gd name="connsiteX0" fmla="*/ 0 w 10852029"/>
              <a:gd name="connsiteY0" fmla="*/ 0 h 430887"/>
              <a:gd name="connsiteX1" fmla="*/ 769507 w 10852029"/>
              <a:gd name="connsiteY1" fmla="*/ 0 h 430887"/>
              <a:gd name="connsiteX2" fmla="*/ 1647534 w 10852029"/>
              <a:gd name="connsiteY2" fmla="*/ 0 h 430887"/>
              <a:gd name="connsiteX3" fmla="*/ 2308523 w 10852029"/>
              <a:gd name="connsiteY3" fmla="*/ 0 h 430887"/>
              <a:gd name="connsiteX4" fmla="*/ 3186550 w 10852029"/>
              <a:gd name="connsiteY4" fmla="*/ 0 h 430887"/>
              <a:gd name="connsiteX5" fmla="*/ 3956057 w 10852029"/>
              <a:gd name="connsiteY5" fmla="*/ 0 h 430887"/>
              <a:gd name="connsiteX6" fmla="*/ 4725565 w 10852029"/>
              <a:gd name="connsiteY6" fmla="*/ 0 h 430887"/>
              <a:gd name="connsiteX7" fmla="*/ 5386552 w 10852029"/>
              <a:gd name="connsiteY7" fmla="*/ 0 h 430887"/>
              <a:gd name="connsiteX8" fmla="*/ 6481620 w 10852029"/>
              <a:gd name="connsiteY8" fmla="*/ 0 h 430887"/>
              <a:gd name="connsiteX9" fmla="*/ 7251128 w 10852029"/>
              <a:gd name="connsiteY9" fmla="*/ 0 h 430887"/>
              <a:gd name="connsiteX10" fmla="*/ 7912115 w 10852029"/>
              <a:gd name="connsiteY10" fmla="*/ 0 h 430887"/>
              <a:gd name="connsiteX11" fmla="*/ 8898663 w 10852029"/>
              <a:gd name="connsiteY11" fmla="*/ 0 h 430887"/>
              <a:gd name="connsiteX12" fmla="*/ 9776691 w 10852029"/>
              <a:gd name="connsiteY12" fmla="*/ 0 h 430887"/>
              <a:gd name="connsiteX13" fmla="*/ 10852029 w 10852029"/>
              <a:gd name="connsiteY13" fmla="*/ 0 h 430887"/>
              <a:gd name="connsiteX14" fmla="*/ 10852029 w 10852029"/>
              <a:gd name="connsiteY14" fmla="*/ 430887 h 430887"/>
              <a:gd name="connsiteX15" fmla="*/ 10082521 w 10852029"/>
              <a:gd name="connsiteY15" fmla="*/ 430887 h 430887"/>
              <a:gd name="connsiteX16" fmla="*/ 8987453 w 10852029"/>
              <a:gd name="connsiteY16" fmla="*/ 430887 h 430887"/>
              <a:gd name="connsiteX17" fmla="*/ 8217945 w 10852029"/>
              <a:gd name="connsiteY17" fmla="*/ 430887 h 430887"/>
              <a:gd name="connsiteX18" fmla="*/ 7014356 w 10852029"/>
              <a:gd name="connsiteY18" fmla="*/ 430887 h 430887"/>
              <a:gd name="connsiteX19" fmla="*/ 6353369 w 10852029"/>
              <a:gd name="connsiteY19" fmla="*/ 430887 h 430887"/>
              <a:gd name="connsiteX20" fmla="*/ 5475341 w 10852029"/>
              <a:gd name="connsiteY20" fmla="*/ 430887 h 430887"/>
              <a:gd name="connsiteX21" fmla="*/ 4380273 w 10852029"/>
              <a:gd name="connsiteY21" fmla="*/ 430887 h 430887"/>
              <a:gd name="connsiteX22" fmla="*/ 3610765 w 10852029"/>
              <a:gd name="connsiteY22" fmla="*/ 430887 h 430887"/>
              <a:gd name="connsiteX23" fmla="*/ 2407177 w 10852029"/>
              <a:gd name="connsiteY23" fmla="*/ 430887 h 430887"/>
              <a:gd name="connsiteX24" fmla="*/ 1529150 w 10852029"/>
              <a:gd name="connsiteY24" fmla="*/ 430887 h 430887"/>
              <a:gd name="connsiteX25" fmla="*/ 868161 w 10852029"/>
              <a:gd name="connsiteY25" fmla="*/ 430887 h 430887"/>
              <a:gd name="connsiteX26" fmla="*/ 0 w 10852029"/>
              <a:gd name="connsiteY26" fmla="*/ 430887 h 430887"/>
              <a:gd name="connsiteX27" fmla="*/ 0 w 10852029"/>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52029" h="430887" fill="none" extrusionOk="0">
                <a:moveTo>
                  <a:pt x="0" y="0"/>
                </a:moveTo>
                <a:cubicBezTo>
                  <a:pt x="405461" y="-38260"/>
                  <a:pt x="549460" y="26586"/>
                  <a:pt x="769507" y="0"/>
                </a:cubicBezTo>
                <a:cubicBezTo>
                  <a:pt x="993349" y="-27241"/>
                  <a:pt x="1257335" y="-18810"/>
                  <a:pt x="1647534" y="0"/>
                </a:cubicBezTo>
                <a:cubicBezTo>
                  <a:pt x="2101844" y="-21653"/>
                  <a:pt x="2150924" y="33913"/>
                  <a:pt x="2308523" y="0"/>
                </a:cubicBezTo>
                <a:cubicBezTo>
                  <a:pt x="2526515" y="9654"/>
                  <a:pt x="2682968" y="37894"/>
                  <a:pt x="3186550" y="0"/>
                </a:cubicBezTo>
                <a:cubicBezTo>
                  <a:pt x="3579156" y="-16451"/>
                  <a:pt x="3709578" y="-23819"/>
                  <a:pt x="3956057" y="0"/>
                </a:cubicBezTo>
                <a:cubicBezTo>
                  <a:pt x="4251480" y="47144"/>
                  <a:pt x="4586708" y="56792"/>
                  <a:pt x="4725565" y="0"/>
                </a:cubicBezTo>
                <a:cubicBezTo>
                  <a:pt x="4960003" y="-50536"/>
                  <a:pt x="5080354" y="54644"/>
                  <a:pt x="5386552" y="0"/>
                </a:cubicBezTo>
                <a:cubicBezTo>
                  <a:pt x="5675937" y="52330"/>
                  <a:pt x="6133093" y="92496"/>
                  <a:pt x="6481620" y="0"/>
                </a:cubicBezTo>
                <a:cubicBezTo>
                  <a:pt x="6971401" y="-12449"/>
                  <a:pt x="6955382" y="22784"/>
                  <a:pt x="7251128" y="0"/>
                </a:cubicBezTo>
                <a:cubicBezTo>
                  <a:pt x="7582478" y="-30837"/>
                  <a:pt x="7614006" y="56666"/>
                  <a:pt x="7912115" y="0"/>
                </a:cubicBezTo>
                <a:cubicBezTo>
                  <a:pt x="8202222" y="-64388"/>
                  <a:pt x="8487427" y="31856"/>
                  <a:pt x="8898663" y="0"/>
                </a:cubicBezTo>
                <a:cubicBezTo>
                  <a:pt x="9370805" y="-101579"/>
                  <a:pt x="9602095" y="2981"/>
                  <a:pt x="9776691" y="0"/>
                </a:cubicBezTo>
                <a:cubicBezTo>
                  <a:pt x="10042911" y="49453"/>
                  <a:pt x="10281097" y="29488"/>
                  <a:pt x="10852029" y="0"/>
                </a:cubicBezTo>
                <a:cubicBezTo>
                  <a:pt x="10880837" y="222308"/>
                  <a:pt x="10804626" y="208350"/>
                  <a:pt x="10852029" y="430887"/>
                </a:cubicBezTo>
                <a:cubicBezTo>
                  <a:pt x="10654190" y="444494"/>
                  <a:pt x="10217173" y="401590"/>
                  <a:pt x="10082521" y="430887"/>
                </a:cubicBezTo>
                <a:cubicBezTo>
                  <a:pt x="9824602" y="557351"/>
                  <a:pt x="9556365" y="357846"/>
                  <a:pt x="8987453" y="430887"/>
                </a:cubicBezTo>
                <a:cubicBezTo>
                  <a:pt x="8483190" y="523317"/>
                  <a:pt x="8345465" y="411893"/>
                  <a:pt x="8217945" y="430887"/>
                </a:cubicBezTo>
                <a:cubicBezTo>
                  <a:pt x="7967301" y="425958"/>
                  <a:pt x="7325039" y="435533"/>
                  <a:pt x="7014356" y="430887"/>
                </a:cubicBezTo>
                <a:cubicBezTo>
                  <a:pt x="6721238" y="473006"/>
                  <a:pt x="6553172" y="455935"/>
                  <a:pt x="6353369" y="430887"/>
                </a:cubicBezTo>
                <a:cubicBezTo>
                  <a:pt x="6094205" y="425669"/>
                  <a:pt x="5865718" y="344558"/>
                  <a:pt x="5475341" y="430887"/>
                </a:cubicBezTo>
                <a:cubicBezTo>
                  <a:pt x="5078662" y="472468"/>
                  <a:pt x="4654843" y="375810"/>
                  <a:pt x="4380273" y="430887"/>
                </a:cubicBezTo>
                <a:cubicBezTo>
                  <a:pt x="4075013" y="468768"/>
                  <a:pt x="3837434" y="387495"/>
                  <a:pt x="3610765" y="430887"/>
                </a:cubicBezTo>
                <a:cubicBezTo>
                  <a:pt x="3271702" y="382364"/>
                  <a:pt x="2756435" y="493137"/>
                  <a:pt x="2407177" y="430887"/>
                </a:cubicBezTo>
                <a:cubicBezTo>
                  <a:pt x="2017498" y="461329"/>
                  <a:pt x="1933137" y="438068"/>
                  <a:pt x="1529150" y="430887"/>
                </a:cubicBezTo>
                <a:cubicBezTo>
                  <a:pt x="1110920" y="453422"/>
                  <a:pt x="1105710" y="414747"/>
                  <a:pt x="868161" y="430887"/>
                </a:cubicBezTo>
                <a:cubicBezTo>
                  <a:pt x="603794" y="509536"/>
                  <a:pt x="238936" y="463369"/>
                  <a:pt x="0" y="430887"/>
                </a:cubicBezTo>
                <a:cubicBezTo>
                  <a:pt x="-49880" y="255700"/>
                  <a:pt x="33740" y="235764"/>
                  <a:pt x="0" y="0"/>
                </a:cubicBezTo>
                <a:close/>
              </a:path>
              <a:path w="10852029" h="430887" stroke="0" extrusionOk="0">
                <a:moveTo>
                  <a:pt x="0" y="0"/>
                </a:moveTo>
                <a:cubicBezTo>
                  <a:pt x="429898" y="-78190"/>
                  <a:pt x="657661" y="28430"/>
                  <a:pt x="1203588" y="0"/>
                </a:cubicBezTo>
                <a:cubicBezTo>
                  <a:pt x="1815109" y="-72233"/>
                  <a:pt x="1606107" y="83447"/>
                  <a:pt x="2081616" y="0"/>
                </a:cubicBezTo>
                <a:cubicBezTo>
                  <a:pt x="2472321" y="-107873"/>
                  <a:pt x="2445781" y="68034"/>
                  <a:pt x="2742604" y="0"/>
                </a:cubicBezTo>
                <a:cubicBezTo>
                  <a:pt x="3025540" y="-93570"/>
                  <a:pt x="3209614" y="52980"/>
                  <a:pt x="3512111" y="0"/>
                </a:cubicBezTo>
                <a:cubicBezTo>
                  <a:pt x="3879769" y="-86103"/>
                  <a:pt x="4109556" y="23381"/>
                  <a:pt x="4498659" y="0"/>
                </a:cubicBezTo>
                <a:cubicBezTo>
                  <a:pt x="4771794" y="-1899"/>
                  <a:pt x="4886360" y="72811"/>
                  <a:pt x="5159646" y="0"/>
                </a:cubicBezTo>
                <a:cubicBezTo>
                  <a:pt x="5434449" y="5926"/>
                  <a:pt x="5769694" y="-12136"/>
                  <a:pt x="5929154" y="0"/>
                </a:cubicBezTo>
                <a:cubicBezTo>
                  <a:pt x="6134098" y="-6020"/>
                  <a:pt x="6708377" y="-43654"/>
                  <a:pt x="7024222" y="0"/>
                </a:cubicBezTo>
                <a:cubicBezTo>
                  <a:pt x="7366433" y="-12787"/>
                  <a:pt x="7613050" y="24177"/>
                  <a:pt x="7902250" y="0"/>
                </a:cubicBezTo>
                <a:cubicBezTo>
                  <a:pt x="8264628" y="-76130"/>
                  <a:pt x="8443266" y="1402"/>
                  <a:pt x="8780277" y="0"/>
                </a:cubicBezTo>
                <a:cubicBezTo>
                  <a:pt x="9215699" y="-67553"/>
                  <a:pt x="9374568" y="-8677"/>
                  <a:pt x="9983867" y="0"/>
                </a:cubicBezTo>
                <a:cubicBezTo>
                  <a:pt x="10591590" y="8664"/>
                  <a:pt x="10404090" y="7542"/>
                  <a:pt x="10852029" y="0"/>
                </a:cubicBezTo>
                <a:cubicBezTo>
                  <a:pt x="10932789" y="157850"/>
                  <a:pt x="10793994" y="232938"/>
                  <a:pt x="10852029" y="430887"/>
                </a:cubicBezTo>
                <a:cubicBezTo>
                  <a:pt x="10652576" y="454242"/>
                  <a:pt x="10364516" y="358570"/>
                  <a:pt x="9865481" y="430887"/>
                </a:cubicBezTo>
                <a:cubicBezTo>
                  <a:pt x="9388570" y="435723"/>
                  <a:pt x="9080348" y="453501"/>
                  <a:pt x="8770412" y="430887"/>
                </a:cubicBezTo>
                <a:cubicBezTo>
                  <a:pt x="8556493" y="496524"/>
                  <a:pt x="7953897" y="304609"/>
                  <a:pt x="7566823" y="430887"/>
                </a:cubicBezTo>
                <a:cubicBezTo>
                  <a:pt x="7092316" y="407226"/>
                  <a:pt x="6984472" y="420147"/>
                  <a:pt x="6797315" y="430887"/>
                </a:cubicBezTo>
                <a:cubicBezTo>
                  <a:pt x="6582257" y="373792"/>
                  <a:pt x="6236159" y="247021"/>
                  <a:pt x="5702247" y="430887"/>
                </a:cubicBezTo>
                <a:cubicBezTo>
                  <a:pt x="5171057" y="457758"/>
                  <a:pt x="5085923" y="423566"/>
                  <a:pt x="4715700" y="430887"/>
                </a:cubicBezTo>
                <a:cubicBezTo>
                  <a:pt x="4413793" y="463051"/>
                  <a:pt x="3832372" y="382513"/>
                  <a:pt x="3512111" y="430887"/>
                </a:cubicBezTo>
                <a:cubicBezTo>
                  <a:pt x="3267311" y="520229"/>
                  <a:pt x="2931001" y="427773"/>
                  <a:pt x="2851124" y="430887"/>
                </a:cubicBezTo>
                <a:cubicBezTo>
                  <a:pt x="2610631" y="459605"/>
                  <a:pt x="2176432" y="491346"/>
                  <a:pt x="1647534" y="430887"/>
                </a:cubicBezTo>
                <a:cubicBezTo>
                  <a:pt x="1204286" y="595864"/>
                  <a:pt x="791263" y="481236"/>
                  <a:pt x="0" y="430887"/>
                </a:cubicBezTo>
                <a:cubicBezTo>
                  <a:pt x="27828" y="268060"/>
                  <a:pt x="53253" y="230900"/>
                  <a:pt x="0" y="0"/>
                </a:cubicBezTo>
                <a:close/>
              </a:path>
              <a:path w="10852029" h="430887" fill="none" stroke="0" extrusionOk="0">
                <a:moveTo>
                  <a:pt x="0" y="0"/>
                </a:moveTo>
                <a:cubicBezTo>
                  <a:pt x="357111" y="-10073"/>
                  <a:pt x="485214" y="-597"/>
                  <a:pt x="769507" y="0"/>
                </a:cubicBezTo>
                <a:cubicBezTo>
                  <a:pt x="999319" y="36872"/>
                  <a:pt x="1200728" y="67535"/>
                  <a:pt x="1647534" y="0"/>
                </a:cubicBezTo>
                <a:cubicBezTo>
                  <a:pt x="2081374" y="-13951"/>
                  <a:pt x="2139433" y="41562"/>
                  <a:pt x="2308523" y="0"/>
                </a:cubicBezTo>
                <a:cubicBezTo>
                  <a:pt x="2570542" y="14033"/>
                  <a:pt x="2791682" y="50922"/>
                  <a:pt x="3186550" y="0"/>
                </a:cubicBezTo>
                <a:cubicBezTo>
                  <a:pt x="3578717" y="-13685"/>
                  <a:pt x="3727743" y="9830"/>
                  <a:pt x="3956057" y="0"/>
                </a:cubicBezTo>
                <a:cubicBezTo>
                  <a:pt x="4152502" y="-44468"/>
                  <a:pt x="4400260" y="35025"/>
                  <a:pt x="4725565" y="0"/>
                </a:cubicBezTo>
                <a:cubicBezTo>
                  <a:pt x="4980199" y="-40187"/>
                  <a:pt x="5156979" y="-31761"/>
                  <a:pt x="5386552" y="0"/>
                </a:cubicBezTo>
                <a:cubicBezTo>
                  <a:pt x="5722812" y="29921"/>
                  <a:pt x="6024366" y="7655"/>
                  <a:pt x="6481620" y="0"/>
                </a:cubicBezTo>
                <a:cubicBezTo>
                  <a:pt x="7003804" y="-43160"/>
                  <a:pt x="6878811" y="31727"/>
                  <a:pt x="7251128" y="0"/>
                </a:cubicBezTo>
                <a:cubicBezTo>
                  <a:pt x="7548415" y="-3344"/>
                  <a:pt x="7642498" y="22000"/>
                  <a:pt x="7912115" y="0"/>
                </a:cubicBezTo>
                <a:cubicBezTo>
                  <a:pt x="8196246" y="-89292"/>
                  <a:pt x="8376946" y="29238"/>
                  <a:pt x="8898663" y="0"/>
                </a:cubicBezTo>
                <a:cubicBezTo>
                  <a:pt x="9387806" y="16635"/>
                  <a:pt x="9496332" y="51297"/>
                  <a:pt x="9776691" y="0"/>
                </a:cubicBezTo>
                <a:cubicBezTo>
                  <a:pt x="10008614" y="-19721"/>
                  <a:pt x="10230201" y="-2819"/>
                  <a:pt x="10852029" y="0"/>
                </a:cubicBezTo>
                <a:cubicBezTo>
                  <a:pt x="10870802" y="181715"/>
                  <a:pt x="10769992" y="227254"/>
                  <a:pt x="10852029" y="430887"/>
                </a:cubicBezTo>
                <a:cubicBezTo>
                  <a:pt x="10669766" y="464896"/>
                  <a:pt x="10310539" y="404031"/>
                  <a:pt x="10082521" y="430887"/>
                </a:cubicBezTo>
                <a:cubicBezTo>
                  <a:pt x="9946998" y="558685"/>
                  <a:pt x="9349097" y="344984"/>
                  <a:pt x="8987453" y="430887"/>
                </a:cubicBezTo>
                <a:cubicBezTo>
                  <a:pt x="8458785" y="489796"/>
                  <a:pt x="8340709" y="367818"/>
                  <a:pt x="8217945" y="430887"/>
                </a:cubicBezTo>
                <a:cubicBezTo>
                  <a:pt x="7991833" y="472191"/>
                  <a:pt x="7300160" y="396707"/>
                  <a:pt x="7014356" y="430887"/>
                </a:cubicBezTo>
                <a:cubicBezTo>
                  <a:pt x="6652913" y="514470"/>
                  <a:pt x="6499677" y="426951"/>
                  <a:pt x="6353369" y="430887"/>
                </a:cubicBezTo>
                <a:cubicBezTo>
                  <a:pt x="6092428" y="401005"/>
                  <a:pt x="5783844" y="360742"/>
                  <a:pt x="5475341" y="430887"/>
                </a:cubicBezTo>
                <a:cubicBezTo>
                  <a:pt x="5103654" y="480449"/>
                  <a:pt x="4667981" y="446577"/>
                  <a:pt x="4380273" y="430887"/>
                </a:cubicBezTo>
                <a:cubicBezTo>
                  <a:pt x="4019944" y="437720"/>
                  <a:pt x="3904569" y="369161"/>
                  <a:pt x="3610765" y="430887"/>
                </a:cubicBezTo>
                <a:cubicBezTo>
                  <a:pt x="3267514" y="431702"/>
                  <a:pt x="2668587" y="414923"/>
                  <a:pt x="2407177" y="430887"/>
                </a:cubicBezTo>
                <a:cubicBezTo>
                  <a:pt x="2043798" y="484583"/>
                  <a:pt x="1961130" y="408351"/>
                  <a:pt x="1529150" y="430887"/>
                </a:cubicBezTo>
                <a:cubicBezTo>
                  <a:pt x="1102907" y="447856"/>
                  <a:pt x="1120527" y="398034"/>
                  <a:pt x="868161" y="430887"/>
                </a:cubicBezTo>
                <a:cubicBezTo>
                  <a:pt x="672945" y="421310"/>
                  <a:pt x="299239" y="402854"/>
                  <a:pt x="0" y="430887"/>
                </a:cubicBezTo>
                <a:cubicBezTo>
                  <a:pt x="-25685" y="292163"/>
                  <a:pt x="65264" y="189889"/>
                  <a:pt x="0" y="0"/>
                </a:cubicBezTo>
                <a:close/>
              </a:path>
              <a:path w="10852029" h="430887" fill="none" stroke="0" extrusionOk="0">
                <a:moveTo>
                  <a:pt x="0" y="0"/>
                </a:moveTo>
                <a:cubicBezTo>
                  <a:pt x="398931" y="-43174"/>
                  <a:pt x="531158" y="20788"/>
                  <a:pt x="769507" y="0"/>
                </a:cubicBezTo>
                <a:cubicBezTo>
                  <a:pt x="1004536" y="-4866"/>
                  <a:pt x="1258938" y="40820"/>
                  <a:pt x="1647534" y="0"/>
                </a:cubicBezTo>
                <a:cubicBezTo>
                  <a:pt x="2097316" y="-32568"/>
                  <a:pt x="2143323" y="38761"/>
                  <a:pt x="2308523" y="0"/>
                </a:cubicBezTo>
                <a:cubicBezTo>
                  <a:pt x="2529989" y="1300"/>
                  <a:pt x="2702686" y="36721"/>
                  <a:pt x="3186550" y="0"/>
                </a:cubicBezTo>
                <a:cubicBezTo>
                  <a:pt x="3566683" y="-25311"/>
                  <a:pt x="3729154" y="15104"/>
                  <a:pt x="3956057" y="0"/>
                </a:cubicBezTo>
                <a:cubicBezTo>
                  <a:pt x="4207033" y="-26272"/>
                  <a:pt x="4532261" y="61974"/>
                  <a:pt x="4725565" y="0"/>
                </a:cubicBezTo>
                <a:cubicBezTo>
                  <a:pt x="4971035" y="-59641"/>
                  <a:pt x="5105604" y="32983"/>
                  <a:pt x="5386552" y="0"/>
                </a:cubicBezTo>
                <a:cubicBezTo>
                  <a:pt x="5678983" y="857"/>
                  <a:pt x="6058595" y="29455"/>
                  <a:pt x="6481620" y="0"/>
                </a:cubicBezTo>
                <a:cubicBezTo>
                  <a:pt x="6981334" y="-16554"/>
                  <a:pt x="6931666" y="24090"/>
                  <a:pt x="7251128" y="0"/>
                </a:cubicBezTo>
                <a:cubicBezTo>
                  <a:pt x="7573458" y="-2442"/>
                  <a:pt x="7615468" y="47141"/>
                  <a:pt x="7912115" y="0"/>
                </a:cubicBezTo>
                <a:cubicBezTo>
                  <a:pt x="8195476" y="-65088"/>
                  <a:pt x="8392519" y="11279"/>
                  <a:pt x="8898663" y="0"/>
                </a:cubicBezTo>
                <a:cubicBezTo>
                  <a:pt x="9363912" y="-39459"/>
                  <a:pt x="9590384" y="31794"/>
                  <a:pt x="9776691" y="0"/>
                </a:cubicBezTo>
                <a:cubicBezTo>
                  <a:pt x="9944617" y="-32055"/>
                  <a:pt x="10264477" y="35754"/>
                  <a:pt x="10852029" y="0"/>
                </a:cubicBezTo>
                <a:cubicBezTo>
                  <a:pt x="10899798" y="204205"/>
                  <a:pt x="10780794" y="204950"/>
                  <a:pt x="10852029" y="430887"/>
                </a:cubicBezTo>
                <a:cubicBezTo>
                  <a:pt x="10663443" y="456112"/>
                  <a:pt x="10258855" y="401183"/>
                  <a:pt x="10082521" y="430887"/>
                </a:cubicBezTo>
                <a:cubicBezTo>
                  <a:pt x="9885113" y="501608"/>
                  <a:pt x="9455904" y="357929"/>
                  <a:pt x="8987453" y="430887"/>
                </a:cubicBezTo>
                <a:cubicBezTo>
                  <a:pt x="8520467" y="501543"/>
                  <a:pt x="8339916" y="390134"/>
                  <a:pt x="8217945" y="430887"/>
                </a:cubicBezTo>
                <a:cubicBezTo>
                  <a:pt x="7977446" y="455082"/>
                  <a:pt x="7249266" y="371360"/>
                  <a:pt x="7014356" y="430887"/>
                </a:cubicBezTo>
                <a:cubicBezTo>
                  <a:pt x="6684410" y="489598"/>
                  <a:pt x="6480491" y="417621"/>
                  <a:pt x="6353369" y="430887"/>
                </a:cubicBezTo>
                <a:cubicBezTo>
                  <a:pt x="6083023" y="427201"/>
                  <a:pt x="5889818" y="375338"/>
                  <a:pt x="5475341" y="430887"/>
                </a:cubicBezTo>
                <a:cubicBezTo>
                  <a:pt x="5089214" y="411433"/>
                  <a:pt x="4660827" y="387272"/>
                  <a:pt x="4380273" y="430887"/>
                </a:cubicBezTo>
                <a:cubicBezTo>
                  <a:pt x="4044327" y="465882"/>
                  <a:pt x="3819620" y="424834"/>
                  <a:pt x="3610765" y="430887"/>
                </a:cubicBezTo>
                <a:cubicBezTo>
                  <a:pt x="3265409" y="416957"/>
                  <a:pt x="2720714" y="459837"/>
                  <a:pt x="2407177" y="430887"/>
                </a:cubicBezTo>
                <a:cubicBezTo>
                  <a:pt x="2026656" y="454262"/>
                  <a:pt x="1959086" y="405031"/>
                  <a:pt x="1529150" y="430887"/>
                </a:cubicBezTo>
                <a:cubicBezTo>
                  <a:pt x="1101986" y="449661"/>
                  <a:pt x="1111607" y="406694"/>
                  <a:pt x="868161" y="430887"/>
                </a:cubicBezTo>
                <a:cubicBezTo>
                  <a:pt x="601952" y="430991"/>
                  <a:pt x="261298" y="373691"/>
                  <a:pt x="0" y="430887"/>
                </a:cubicBezTo>
                <a:cubicBezTo>
                  <a:pt x="-47120" y="252616"/>
                  <a:pt x="49176" y="220383"/>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Θερινό σχολείο (Καν. 9) </a:t>
            </a:r>
          </a:p>
        </p:txBody>
      </p:sp>
    </p:spTree>
    <p:extLst>
      <p:ext uri="{BB962C8B-B14F-4D97-AF65-F5344CB8AC3E}">
        <p14:creationId xmlns:p14="http://schemas.microsoft.com/office/powerpoint/2010/main" val="362180400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06499" y="172387"/>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Εναλλακτικός τρόπος Εκπαίδευσης (Καν. 19) </a:t>
            </a:r>
          </a:p>
        </p:txBody>
      </p:sp>
      <p:sp>
        <p:nvSpPr>
          <p:cNvPr id="10" name="TextBox 9">
            <a:extLst>
              <a:ext uri="{FF2B5EF4-FFF2-40B4-BE49-F238E27FC236}">
                <a16:creationId xmlns:a16="http://schemas.microsoft.com/office/drawing/2014/main" id="{B8D7A29E-8E94-73E9-FD0E-DE6073B91132}"/>
              </a:ext>
            </a:extLst>
          </p:cNvPr>
          <p:cNvSpPr txBox="1"/>
          <p:nvPr/>
        </p:nvSpPr>
        <p:spPr>
          <a:xfrm>
            <a:off x="506499" y="714976"/>
            <a:ext cx="11067691" cy="6093976"/>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 εναλλακτικός τρόπος εκπαίδευσης (πρόγραμμα ή μαθήματα)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αποφασίζονται από την Ε.Ε.Ε.Α.Ε.</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p>
          <a:p>
            <a:pPr marR="0" lvl="0" algn="ctr" defTabSz="914400" rtl="0" eaLnBrk="1" fontAlgn="auto" latinLnBrk="0" hangingPunct="1">
              <a:lnSpc>
                <a:spcPct val="100000"/>
              </a:lnSpc>
              <a:spcBef>
                <a:spcPts val="0"/>
              </a:spcBef>
              <a:spcAft>
                <a:spcPts val="0"/>
              </a:spcAft>
              <a:buClrTx/>
              <a:buSzTx/>
              <a:tabLst/>
              <a:defRPr/>
            </a:pPr>
            <a:r>
              <a:rPr kumimoji="0" lang="el-GR" sz="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lang="el-GR" sz="2200" dirty="0">
                <a:solidFill>
                  <a:prstClr val="black"/>
                </a:solidFill>
                <a:latin typeface="Arial" panose="020B0604020202020204" pitchFamily="34" charset="0"/>
              </a:rPr>
              <a:t>α</a:t>
            </a:r>
            <a:r>
              <a:rPr kumimoji="0" lang="el-GR" sz="2200"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l-GR" sz="2200" i="0" u="none" strike="noStrike" kern="1200" cap="none" spc="0" normalizeH="0" baseline="0" noProof="0" dirty="0">
                <a:ln>
                  <a:noFill/>
                </a:ln>
                <a:solidFill>
                  <a:prstClr val="black"/>
                </a:solidFill>
                <a:effectLst/>
                <a:uLnTx/>
                <a:uFillTx/>
                <a:latin typeface="Arial"/>
                <a:cs typeface="+mn-cs"/>
              </a:rPr>
              <a:t>για παιδί υποχρεωτικής </a:t>
            </a:r>
            <a:r>
              <a:rPr kumimoji="0" lang="el-GR" sz="2200" i="0" u="none" strike="noStrike" kern="1200" cap="none" spc="0" normalizeH="0" baseline="0" noProof="0" dirty="0" err="1">
                <a:ln>
                  <a:noFill/>
                </a:ln>
                <a:solidFill>
                  <a:prstClr val="black"/>
                </a:solidFill>
                <a:effectLst/>
                <a:uLnTx/>
                <a:uFillTx/>
                <a:latin typeface="Arial"/>
                <a:cs typeface="+mn-cs"/>
              </a:rPr>
              <a:t>προδημοτικής</a:t>
            </a:r>
            <a:r>
              <a:rPr kumimoji="0" lang="el-GR" sz="2200" i="0" u="none" strike="noStrike" kern="1200" cap="none" spc="0" normalizeH="0" baseline="0" noProof="0" dirty="0">
                <a:ln>
                  <a:noFill/>
                </a:ln>
                <a:solidFill>
                  <a:prstClr val="black"/>
                </a:solidFill>
                <a:effectLst/>
                <a:uLnTx/>
                <a:uFillTx/>
                <a:latin typeface="Arial"/>
                <a:cs typeface="+mn-cs"/>
              </a:rPr>
              <a:t> εκπαίδευσης, δημοτικού σχολείου ή σχολείου ειδικής αγωγής και εκπαίδευσης που για λόγους υγείας</a:t>
            </a:r>
            <a:r>
              <a:rPr kumimoji="0" lang="en-US" sz="2200" i="0" u="none" strike="noStrike" kern="1200" cap="none" spc="0" normalizeH="0" baseline="0" noProof="0" dirty="0">
                <a:ln>
                  <a:noFill/>
                </a:ln>
                <a:solidFill>
                  <a:prstClr val="black"/>
                </a:solidFill>
                <a:effectLst/>
                <a:uLnTx/>
                <a:uFillTx/>
                <a:latin typeface="Arial"/>
                <a:cs typeface="+mn-cs"/>
              </a:rPr>
              <a:t>,</a:t>
            </a:r>
            <a:r>
              <a:rPr kumimoji="0" lang="el-GR" sz="2200" i="0" u="none" strike="noStrike" kern="1200" cap="none" spc="0" normalizeH="0" baseline="0" noProof="0" dirty="0">
                <a:ln>
                  <a:noFill/>
                </a:ln>
                <a:solidFill>
                  <a:prstClr val="black"/>
                </a:solidFill>
                <a:effectLst/>
                <a:uLnTx/>
                <a:uFillTx/>
                <a:latin typeface="Arial"/>
                <a:cs typeface="+mn-cs"/>
              </a:rPr>
              <a:t> </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συναισθηματικά προβλήματα ή προβλήματα ψυχικής υγείας</a:t>
            </a:r>
            <a:r>
              <a:rPr kumimoji="0" lang="el-GR" sz="2200" i="0" u="none" strike="noStrike" kern="1200" cap="none" spc="0" normalizeH="0" baseline="0" noProof="0" dirty="0">
                <a:ln>
                  <a:noFill/>
                </a:ln>
                <a:solidFill>
                  <a:prstClr val="black"/>
                </a:solidFill>
                <a:effectLst/>
                <a:uLnTx/>
                <a:uFillTx/>
                <a:latin typeface="Arial"/>
                <a:cs typeface="+mn-cs"/>
              </a:rPr>
              <a:t> δεν μπορεί, για μακρύ χρονικό διάστημα, να παρακολουθεί το κανονικό πρόγραμμα μαθημάτων στο σχολείο,</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1400" i="0" u="none" strike="noStrike" kern="1200" cap="none" spc="0" normalizeH="0" baseline="0" noProof="0" dirty="0">
              <a:ln>
                <a:noFill/>
              </a:ln>
              <a:solidFill>
                <a:prstClr val="black"/>
              </a:solidFill>
              <a:effectLst/>
              <a:uLnTx/>
              <a:uFillTx/>
              <a:latin typeface="Arial"/>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2200" dirty="0">
                <a:solidFill>
                  <a:srgbClr val="435E71">
                    <a:lumMod val="50000"/>
                  </a:srgbClr>
                </a:solidFill>
                <a:latin typeface="Arial"/>
              </a:rPr>
              <a:t>β</a:t>
            </a:r>
            <a:r>
              <a:rPr kumimoji="0" lang="el-GR" sz="2200" i="0" u="none" strike="noStrike" kern="1200" cap="none" spc="0" normalizeH="0" baseline="0" noProof="0" dirty="0">
                <a:ln>
                  <a:noFill/>
                </a:ln>
                <a:solidFill>
                  <a:srgbClr val="435E71">
                    <a:lumMod val="50000"/>
                  </a:srgbClr>
                </a:solidFill>
                <a:effectLst/>
                <a:uLnTx/>
                <a:uFillTx/>
                <a:latin typeface="Arial"/>
                <a:cs typeface="+mn-cs"/>
              </a:rPr>
              <a:t>)</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για παιδί υποχρεωτικής </a:t>
            </a:r>
            <a:r>
              <a:rPr kumimoji="0" lang="el-GR" sz="220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προδημοτικής</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εκπαίδευσης, δημοτικού σχολείου ή σχολείου ειδικής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αγωγής και εκπαίδευσης που με απόφαση του Υπουργού, σύμφωνα με τον Κανονισμό 16, διέκοψε προσωρινά τη φοίτησή του.</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800" dirty="0">
              <a:solidFill>
                <a:prstClr val="black"/>
              </a:solidFill>
              <a:latin typeface="Arial" panose="020B0604020202020204" pitchFamily="34" charset="0"/>
            </a:endParaRPr>
          </a:p>
          <a:p>
            <a:pPr marL="285750" indent="-285750">
              <a:buFont typeface="Wingdings" panose="05000000000000000000" pitchFamily="2" charset="2"/>
              <a:buChar char="Ø"/>
            </a:pP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Το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περιεχόμενο</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και η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εφαρμογή</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του εναλλακτικού προγράμματος εκπαίδευσης εντός ή εκτός του σχολείου,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παρακολουθείται από τον διευθυντή </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του σχολείου και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διεξάγεται σε συνεργασία με τον δάσκαλο </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υπεύθυνο τμήματος.</a:t>
            </a:r>
          </a:p>
          <a:p>
            <a:pPr marL="342900" indent="-342900">
              <a:buFont typeface="Wingdings" panose="05000000000000000000" pitchFamily="2" charset="2"/>
              <a:buChar char="Ø"/>
            </a:pPr>
            <a:endParaRPr lang="el-GR" sz="2200" dirty="0">
              <a:solidFill>
                <a:prstClr val="black"/>
              </a:solidFill>
              <a:latin typeface="Arial" panose="020B0604020202020204" pitchFamily="34" charset="0"/>
            </a:endParaRPr>
          </a:p>
          <a:p>
            <a:pPr marL="285750" indent="-285750">
              <a:buFont typeface="Wingdings" panose="05000000000000000000" pitchFamily="2" charset="2"/>
              <a:buChar char="Ø"/>
            </a:pP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 εναλλακτικός τρόπος εκπαίδευσης,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εντός σχολείου </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αποφασίζεται από </a:t>
            </a:r>
            <a:r>
              <a:rPr kumimoji="0" lang="el-GR" sz="220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πολυθεματική</a:t>
            </a:r>
            <a:r>
              <a:rPr kumimoji="0" lang="el-GR" sz="22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ομάδα και επικυρώνεται από την Ε.Ε.Ε.Α.Ε. σε εξαιρετικές περιπτώσεις. </a:t>
            </a:r>
            <a:endParaRPr kumimoji="0" lang="el-GR" sz="2200" i="0" u="none" strike="noStrike" kern="1200" cap="none" spc="0" normalizeH="0" baseline="0" noProof="0" dirty="0">
              <a:ln>
                <a:noFill/>
              </a:ln>
              <a:solidFill>
                <a:srgbClr val="435E71">
                  <a:lumMod val="50000"/>
                </a:srgbClr>
              </a:solidFill>
              <a:effectLst/>
              <a:uLnTx/>
              <a:uFillTx/>
              <a:latin typeface="Arial"/>
              <a:cs typeface="+mn-cs"/>
            </a:endParaRPr>
          </a:p>
        </p:txBody>
      </p:sp>
    </p:spTree>
    <p:extLst>
      <p:ext uri="{BB962C8B-B14F-4D97-AF65-F5344CB8AC3E}">
        <p14:creationId xmlns:p14="http://schemas.microsoft.com/office/powerpoint/2010/main" val="244343271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178604"/>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Μαθητικά Συμβούλια στο δημοτικό σχολείο (Καν. 21)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endPar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38C817B-8DD3-3B8C-5502-6BD4D2AC8CBD}"/>
              </a:ext>
            </a:extLst>
          </p:cNvPr>
          <p:cNvSpPr txBox="1"/>
          <p:nvPr/>
        </p:nvSpPr>
        <p:spPr>
          <a:xfrm>
            <a:off x="562154" y="973298"/>
            <a:ext cx="11067691"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Κάθε τμήμα εκλέγει το δικό του Μαθητικό Συμβούλιο (Μ.Σ.) και κάθε σχολείο το δικό του Κ.Μ.Σ. με διαδικασία που καθορίζει με εγκύκλιες οδηγίες ο Δ.Δ.Ε.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Ένας βοηθός διευθυντής εποπτεύει τη λειτουργία των Μ.Σ. και του Κ.Μ.Σ.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Οι εκλογές για την ανάδειξη Μ.Σ. διεξάγονται, αφού:</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συζητηθεί ο ρόλος των Μ.Σ. και η σημασία τους,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προηγηθεί η κατάλληλη ενημέρωση των μαθητών από τους υπεύθυνους τμημάτων και η απαραίτητη προετοιμασία για τις απαιτούμενες διαδικασίες,</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προηγηθούν δραστηριότητες καλλιέργειας δεξιοτήτων πολιτότητας.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11697857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178604"/>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Μαθητικά Συμβούλια στο δημοτικό σχολείο (Καν. 21)</a:t>
            </a:r>
          </a:p>
        </p:txBody>
      </p:sp>
      <p:sp>
        <p:nvSpPr>
          <p:cNvPr id="6" name="TextBox 5">
            <a:extLst>
              <a:ext uri="{FF2B5EF4-FFF2-40B4-BE49-F238E27FC236}">
                <a16:creationId xmlns:a16="http://schemas.microsoft.com/office/drawing/2014/main" id="{77F2BB9C-C589-2811-7EFE-BE01EFDBA1EB}"/>
              </a:ext>
            </a:extLst>
          </p:cNvPr>
          <p:cNvSpPr txBox="1"/>
          <p:nvPr/>
        </p:nvSpPr>
        <p:spPr>
          <a:xfrm>
            <a:off x="562154" y="640913"/>
            <a:ext cx="10996815" cy="62170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ea typeface="SimSun" panose="02010600030101010101" pitchFamily="2" charset="-122"/>
                <a:cs typeface="+mn-cs"/>
              </a:rPr>
              <a:t>Τα Μ.Σ.:</a:t>
            </a: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prstClr val="black"/>
                </a:solidFill>
                <a:effectLst/>
                <a:uLnTx/>
                <a:uFillTx/>
                <a:ea typeface="SimSun" panose="02010600030101010101" pitchFamily="2" charset="-122"/>
                <a:cs typeface="+mn-cs"/>
              </a:rPr>
              <a:t>Είναι υπεύθυνα για το τμήμα τους.</a:t>
            </a: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prstClr val="black"/>
                </a:solidFill>
                <a:effectLst/>
                <a:uLnTx/>
                <a:uFillTx/>
                <a:ea typeface="SimSun" panose="02010600030101010101" pitchFamily="2" charset="-122"/>
                <a:cs typeface="Arial" panose="020B0604020202020204" pitchFamily="34" charset="0"/>
              </a:rPr>
              <a:t>Θ</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έτουν στον υπεύθυνο τμήματος τα προβλήματα που παρουσιάζονται και τα συζητούν μαζί του.</a:t>
            </a: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Συζητούν και καταθέτουν εισηγήσεις για θέματα συμπεριφοράς (Κώδικα και Ειδικό Κώδικα), μαθητικής ενδυμασίας, ευπρεπούς εμφάνισης, εκπαιδευτικών εκδρομών ή επισκέψεων, καλλιτεχνικών παραστάσεων, καθαριότητας και εμφάνισης της τάξης, ευημερίας, σχέσεων κ.λπ.</a:t>
            </a: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Ορίζουν </a:t>
            </a:r>
            <a:r>
              <a:rPr kumimoji="0" lang="el-GR" sz="2000" b="0" i="0" u="none" strike="noStrike" kern="1200" cap="none" spc="0" normalizeH="0" baseline="0" noProof="0" dirty="0" err="1">
                <a:ln>
                  <a:noFill/>
                </a:ln>
                <a:solidFill>
                  <a:prstClr val="black"/>
                </a:solidFill>
                <a:effectLst/>
                <a:uLnTx/>
                <a:uFillTx/>
                <a:ea typeface="Calibri" panose="020F0502020204030204" pitchFamily="34" charset="0"/>
                <a:cs typeface="Arial" panose="020B0604020202020204" pitchFamily="34" charset="0"/>
              </a:rPr>
              <a:t>υπευθυνότητες</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και υποεπιτροπές. </a:t>
            </a: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Έχουν την ευθύνη για προώθηση και υλοποίηση των αποφάσεων του Κ.Μ.Σ.</a:t>
            </a:r>
          </a:p>
          <a:p>
            <a:pPr lvl="1"/>
            <a:endParaRPr kumimoji="0" lang="el-GR" sz="8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kumimoji="0" lang="el-GR" sz="2000" b="0" i="0" u="none" strike="noStrike" kern="1200" cap="none" spc="0" normalizeH="0" baseline="0" noProof="0" dirty="0">
                <a:ln>
                  <a:noFill/>
                </a:ln>
                <a:solidFill>
                  <a:prstClr val="black"/>
                </a:solidFill>
                <a:effectLst/>
                <a:uLnTx/>
                <a:uFillTx/>
                <a:ea typeface="SimSun" panose="02010600030101010101" pitchFamily="2" charset="-122"/>
                <a:cs typeface="+mn-cs"/>
              </a:rPr>
              <a:t>Το Κ.Μ.Σ.: </a:t>
            </a:r>
            <a:endParaRPr kumimoji="0" lang="el-GR" sz="2000" b="1" i="0" u="none" strike="noStrike" kern="1200" cap="none" spc="0" normalizeH="0" baseline="0" noProof="0" dirty="0">
              <a:ln>
                <a:noFill/>
              </a:ln>
              <a:solidFill>
                <a:prstClr val="black"/>
              </a:solidFill>
              <a:effectLst/>
              <a:uLnTx/>
              <a:uFillTx/>
              <a:ea typeface="+mn-ea"/>
              <a:cs typeface="+mn-cs"/>
            </a:endParaRP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prstClr val="black"/>
                </a:solidFill>
                <a:effectLst/>
                <a:uLnTx/>
                <a:uFillTx/>
                <a:ea typeface="SimSun" panose="02010600030101010101" pitchFamily="2" charset="-122"/>
                <a:cs typeface="+mn-cs"/>
              </a:rPr>
              <a:t>Είναι υπεύθυνο για σχολείο.</a:t>
            </a: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Συμμετέχει στη λήψη αποφάσεων για τη μαθητική ενδυμασία, την ευπρεπή εμφάνιση μαθητών, τις εκπαιδευτικές εκδρομές ή επισκέψεις, τις καλλιτεχνικές παραστάσεις που θα παρακολουθήσουν οι μαθητές, τον </a:t>
            </a:r>
            <a:r>
              <a:rPr kumimoji="0" lang="el-GR" sz="2000" b="0" i="0" u="none" strike="noStrike" kern="1200" cap="none" spc="0" normalizeH="0" baseline="0" noProof="0" dirty="0">
                <a:ln>
                  <a:noFill/>
                </a:ln>
                <a:solidFill>
                  <a:prstClr val="black"/>
                </a:solidFill>
                <a:effectLst/>
                <a:uLnTx/>
                <a:uFillTx/>
                <a:ea typeface="SimSun" panose="02010600030101010101" pitchFamily="2" charset="-122"/>
                <a:cs typeface="+mn-cs"/>
              </a:rPr>
              <a:t>Κώδικα ή άλλες αποφάσεις που αφορούν στη λειτουργία του σχολείου</a:t>
            </a:r>
            <a:r>
              <a:rPr kumimoji="0" lang="el-GR" sz="2000" b="0"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 </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a:t>
            </a: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Συνεργάζεται με τον διδασκαλικό σύλλογο για την οργάνωση εκδηλώσεων, που προάγουν τους σκοπούς του σχολείου, σε εργάσιμο ή μη εργάσιμο χρόνο.</a:t>
            </a:r>
          </a:p>
          <a:p>
            <a:pPr marL="742950" lvl="1" indent="-285750">
              <a:buFont typeface="Arial" panose="020B0604020202020204" pitchFamily="34" charset="0"/>
              <a:buChar char="•"/>
            </a:pP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Εισηγείται θέματα προς συζήτηση στις συνεδρίες του διδασκαλικού συλλόγου.</a:t>
            </a:r>
            <a:endParaRPr kumimoji="0" lang="el-GR" sz="2000" b="1" i="0" u="none" strike="noStrike" kern="1200" cap="none" spc="0" normalizeH="0" baseline="0" noProof="0" dirty="0">
              <a:ln>
                <a:noFill/>
              </a:ln>
              <a:solidFill>
                <a:srgbClr val="62A39F">
                  <a:lumMod val="75000"/>
                </a:srgbClr>
              </a:solidFill>
              <a:effectLst/>
              <a:uLnTx/>
              <a:uFillTx/>
              <a:ea typeface="+mn-ea"/>
              <a:cs typeface="+mn-cs"/>
            </a:endParaRPr>
          </a:p>
        </p:txBody>
      </p:sp>
    </p:spTree>
    <p:extLst>
      <p:ext uri="{BB962C8B-B14F-4D97-AF65-F5344CB8AC3E}">
        <p14:creationId xmlns:p14="http://schemas.microsoft.com/office/powerpoint/2010/main" val="83233229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461697" y="208244"/>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Χειρισμός περιστατικών βίας στην οικογένεια (Καν. 23) </a:t>
            </a:r>
          </a:p>
        </p:txBody>
      </p:sp>
      <p:sp>
        <p:nvSpPr>
          <p:cNvPr id="6" name="TextBox 5">
            <a:extLst>
              <a:ext uri="{FF2B5EF4-FFF2-40B4-BE49-F238E27FC236}">
                <a16:creationId xmlns:a16="http://schemas.microsoft.com/office/drawing/2014/main" id="{B9394691-BE30-3A82-0BEA-AF29F0AB3258}"/>
              </a:ext>
            </a:extLst>
          </p:cNvPr>
          <p:cNvSpPr txBox="1"/>
          <p:nvPr/>
        </p:nvSpPr>
        <p:spPr>
          <a:xfrm>
            <a:off x="461696" y="2337379"/>
            <a:ext cx="11067691" cy="861774"/>
          </a:xfrm>
          <a:custGeom>
            <a:avLst/>
            <a:gdLst>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 name="connsiteX0" fmla="*/ 0 w 11067691"/>
              <a:gd name="connsiteY0" fmla="*/ 0 h 861774"/>
              <a:gd name="connsiteX1" fmla="*/ 1227507 w 11067691"/>
              <a:gd name="connsiteY1" fmla="*/ 0 h 861774"/>
              <a:gd name="connsiteX2" fmla="*/ 2122984 w 11067691"/>
              <a:gd name="connsiteY2" fmla="*/ 0 h 861774"/>
              <a:gd name="connsiteX3" fmla="*/ 2797107 w 11067691"/>
              <a:gd name="connsiteY3" fmla="*/ 0 h 861774"/>
              <a:gd name="connsiteX4" fmla="*/ 3581907 w 11067691"/>
              <a:gd name="connsiteY4" fmla="*/ 0 h 861774"/>
              <a:gd name="connsiteX5" fmla="*/ 4588060 w 11067691"/>
              <a:gd name="connsiteY5" fmla="*/ 0 h 861774"/>
              <a:gd name="connsiteX6" fmla="*/ 5262183 w 11067691"/>
              <a:gd name="connsiteY6" fmla="*/ 0 h 861774"/>
              <a:gd name="connsiteX7" fmla="*/ 6046984 w 11067691"/>
              <a:gd name="connsiteY7" fmla="*/ 0 h 861774"/>
              <a:gd name="connsiteX8" fmla="*/ 7163814 w 11067691"/>
              <a:gd name="connsiteY8" fmla="*/ 0 h 861774"/>
              <a:gd name="connsiteX9" fmla="*/ 8059291 w 11067691"/>
              <a:gd name="connsiteY9" fmla="*/ 0 h 861774"/>
              <a:gd name="connsiteX10" fmla="*/ 8954767 w 11067691"/>
              <a:gd name="connsiteY10" fmla="*/ 0 h 861774"/>
              <a:gd name="connsiteX11" fmla="*/ 10182276 w 11067691"/>
              <a:gd name="connsiteY11" fmla="*/ 0 h 861774"/>
              <a:gd name="connsiteX12" fmla="*/ 11067691 w 11067691"/>
              <a:gd name="connsiteY12" fmla="*/ 0 h 861774"/>
              <a:gd name="connsiteX13" fmla="*/ 11067691 w 11067691"/>
              <a:gd name="connsiteY13" fmla="*/ 861774 h 861774"/>
              <a:gd name="connsiteX14" fmla="*/ 10061538 w 11067691"/>
              <a:gd name="connsiteY14" fmla="*/ 861774 h 861774"/>
              <a:gd name="connsiteX15" fmla="*/ 8944706 w 11067691"/>
              <a:gd name="connsiteY15" fmla="*/ 861774 h 861774"/>
              <a:gd name="connsiteX16" fmla="*/ 7717198 w 11067691"/>
              <a:gd name="connsiteY16" fmla="*/ 861774 h 861774"/>
              <a:gd name="connsiteX17" fmla="*/ 6932398 w 11067691"/>
              <a:gd name="connsiteY17" fmla="*/ 861774 h 861774"/>
              <a:gd name="connsiteX18" fmla="*/ 5815568 w 11067691"/>
              <a:gd name="connsiteY18" fmla="*/ 861774 h 861774"/>
              <a:gd name="connsiteX19" fmla="*/ 4809415 w 11067691"/>
              <a:gd name="connsiteY19" fmla="*/ 861774 h 861774"/>
              <a:gd name="connsiteX20" fmla="*/ 3581907 w 11067691"/>
              <a:gd name="connsiteY20" fmla="*/ 861774 h 861774"/>
              <a:gd name="connsiteX21" fmla="*/ 2907785 w 11067691"/>
              <a:gd name="connsiteY21" fmla="*/ 861774 h 861774"/>
              <a:gd name="connsiteX22" fmla="*/ 1680275 w 11067691"/>
              <a:gd name="connsiteY22" fmla="*/ 861774 h 861774"/>
              <a:gd name="connsiteX23" fmla="*/ 0 w 11067691"/>
              <a:gd name="connsiteY23" fmla="*/ 861774 h 861774"/>
              <a:gd name="connsiteX24" fmla="*/ 0 w 11067691"/>
              <a:gd name="connsiteY24" fmla="*/ 0 h 861774"/>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861774" fill="none" extrusionOk="0">
                <a:moveTo>
                  <a:pt x="0" y="0"/>
                </a:moveTo>
                <a:cubicBezTo>
                  <a:pt x="397631" y="-77255"/>
                  <a:pt x="558456" y="29230"/>
                  <a:pt x="784800" y="0"/>
                </a:cubicBezTo>
                <a:cubicBezTo>
                  <a:pt x="991805" y="-80779"/>
                  <a:pt x="1285202" y="-19781"/>
                  <a:pt x="1680275" y="0"/>
                </a:cubicBezTo>
                <a:cubicBezTo>
                  <a:pt x="2151856" y="-43116"/>
                  <a:pt x="2201372" y="64872"/>
                  <a:pt x="2354400" y="0"/>
                </a:cubicBezTo>
                <a:cubicBezTo>
                  <a:pt x="2578169" y="12053"/>
                  <a:pt x="2729888" y="74062"/>
                  <a:pt x="3249876" y="0"/>
                </a:cubicBezTo>
                <a:cubicBezTo>
                  <a:pt x="3659233" y="-41407"/>
                  <a:pt x="3791295" y="6344"/>
                  <a:pt x="4034676" y="0"/>
                </a:cubicBezTo>
                <a:cubicBezTo>
                  <a:pt x="4332421" y="50615"/>
                  <a:pt x="4660901" y="93732"/>
                  <a:pt x="4819476" y="0"/>
                </a:cubicBezTo>
                <a:cubicBezTo>
                  <a:pt x="5062128" y="-81907"/>
                  <a:pt x="5197457" y="73750"/>
                  <a:pt x="5493599" y="0"/>
                </a:cubicBezTo>
                <a:cubicBezTo>
                  <a:pt x="5794828" y="67079"/>
                  <a:pt x="6260590" y="142381"/>
                  <a:pt x="6610429" y="0"/>
                </a:cubicBezTo>
                <a:cubicBezTo>
                  <a:pt x="7109516" y="-30686"/>
                  <a:pt x="7103811" y="45434"/>
                  <a:pt x="7395229" y="0"/>
                </a:cubicBezTo>
                <a:cubicBezTo>
                  <a:pt x="7735855" y="-58164"/>
                  <a:pt x="7759745" y="129758"/>
                  <a:pt x="8069352" y="0"/>
                </a:cubicBezTo>
                <a:cubicBezTo>
                  <a:pt x="8366937" y="-167187"/>
                  <a:pt x="8679094" y="64889"/>
                  <a:pt x="9075505" y="0"/>
                </a:cubicBezTo>
                <a:cubicBezTo>
                  <a:pt x="9556546" y="-161306"/>
                  <a:pt x="9798640" y="14915"/>
                  <a:pt x="9970983" y="0"/>
                </a:cubicBezTo>
                <a:cubicBezTo>
                  <a:pt x="10246627" y="43892"/>
                  <a:pt x="10502119" y="24492"/>
                  <a:pt x="11067691" y="0"/>
                </a:cubicBezTo>
                <a:cubicBezTo>
                  <a:pt x="11094108" y="424217"/>
                  <a:pt x="11007817" y="439198"/>
                  <a:pt x="11067691" y="861774"/>
                </a:cubicBezTo>
                <a:cubicBezTo>
                  <a:pt x="10848659" y="879754"/>
                  <a:pt x="10403089" y="803672"/>
                  <a:pt x="10282890" y="861774"/>
                </a:cubicBezTo>
                <a:cubicBezTo>
                  <a:pt x="10050446" y="982251"/>
                  <a:pt x="9827655" y="691458"/>
                  <a:pt x="9166060" y="861774"/>
                </a:cubicBezTo>
                <a:cubicBezTo>
                  <a:pt x="8651289" y="1032313"/>
                  <a:pt x="8509181" y="824335"/>
                  <a:pt x="8381260" y="861774"/>
                </a:cubicBezTo>
                <a:cubicBezTo>
                  <a:pt x="8121437" y="862491"/>
                  <a:pt x="7470832" y="849235"/>
                  <a:pt x="7153753" y="861774"/>
                </a:cubicBezTo>
                <a:cubicBezTo>
                  <a:pt x="6864271" y="942447"/>
                  <a:pt x="6684876" y="881216"/>
                  <a:pt x="6479630" y="861774"/>
                </a:cubicBezTo>
                <a:cubicBezTo>
                  <a:pt x="6152053" y="837673"/>
                  <a:pt x="5960561" y="765687"/>
                  <a:pt x="5584152" y="861774"/>
                </a:cubicBezTo>
                <a:cubicBezTo>
                  <a:pt x="5169705" y="935724"/>
                  <a:pt x="4756461" y="780127"/>
                  <a:pt x="4467322" y="861774"/>
                </a:cubicBezTo>
                <a:cubicBezTo>
                  <a:pt x="4155537" y="928161"/>
                  <a:pt x="3913058" y="776607"/>
                  <a:pt x="3682522" y="861774"/>
                </a:cubicBezTo>
                <a:cubicBezTo>
                  <a:pt x="3336783" y="824306"/>
                  <a:pt x="2811236" y="963737"/>
                  <a:pt x="2455014" y="861774"/>
                </a:cubicBezTo>
                <a:cubicBezTo>
                  <a:pt x="2063969" y="923385"/>
                  <a:pt x="1962082" y="877811"/>
                  <a:pt x="1559539" y="861774"/>
                </a:cubicBezTo>
                <a:cubicBezTo>
                  <a:pt x="1133119" y="899870"/>
                  <a:pt x="1131080" y="821712"/>
                  <a:pt x="885414" y="861774"/>
                </a:cubicBezTo>
                <a:cubicBezTo>
                  <a:pt x="608357" y="1022261"/>
                  <a:pt x="242237" y="869076"/>
                  <a:pt x="0" y="861774"/>
                </a:cubicBezTo>
                <a:cubicBezTo>
                  <a:pt x="-37349" y="527679"/>
                  <a:pt x="40972" y="444152"/>
                  <a:pt x="0" y="0"/>
                </a:cubicBezTo>
                <a:close/>
              </a:path>
              <a:path w="11067691" h="861774" stroke="0" extrusionOk="0">
                <a:moveTo>
                  <a:pt x="0" y="0"/>
                </a:moveTo>
                <a:cubicBezTo>
                  <a:pt x="436111" y="-135886"/>
                  <a:pt x="704853" y="62654"/>
                  <a:pt x="1227507" y="0"/>
                </a:cubicBezTo>
                <a:cubicBezTo>
                  <a:pt x="1839266" y="-89252"/>
                  <a:pt x="1654965" y="138580"/>
                  <a:pt x="2122984" y="0"/>
                </a:cubicBezTo>
                <a:cubicBezTo>
                  <a:pt x="2513751" y="-211555"/>
                  <a:pt x="2503944" y="133787"/>
                  <a:pt x="2797107" y="0"/>
                </a:cubicBezTo>
                <a:cubicBezTo>
                  <a:pt x="3094260" y="-122644"/>
                  <a:pt x="3284210" y="117560"/>
                  <a:pt x="3581907" y="0"/>
                </a:cubicBezTo>
                <a:cubicBezTo>
                  <a:pt x="3969554" y="-154035"/>
                  <a:pt x="4143899" y="46558"/>
                  <a:pt x="4588060" y="0"/>
                </a:cubicBezTo>
                <a:cubicBezTo>
                  <a:pt x="4857911" y="-11922"/>
                  <a:pt x="4989362" y="109277"/>
                  <a:pt x="5262183" y="0"/>
                </a:cubicBezTo>
                <a:cubicBezTo>
                  <a:pt x="5525801" y="-46604"/>
                  <a:pt x="5884283" y="-3722"/>
                  <a:pt x="6046984" y="0"/>
                </a:cubicBezTo>
                <a:cubicBezTo>
                  <a:pt x="6261087" y="-14882"/>
                  <a:pt x="6847991" y="-68286"/>
                  <a:pt x="7163814" y="0"/>
                </a:cubicBezTo>
                <a:cubicBezTo>
                  <a:pt x="7523661" y="-16410"/>
                  <a:pt x="7765910" y="54006"/>
                  <a:pt x="8059291" y="0"/>
                </a:cubicBezTo>
                <a:cubicBezTo>
                  <a:pt x="8402427" y="-93757"/>
                  <a:pt x="8618092" y="32020"/>
                  <a:pt x="8954767" y="0"/>
                </a:cubicBezTo>
                <a:cubicBezTo>
                  <a:pt x="9373442" y="-100423"/>
                  <a:pt x="9520805" y="-36628"/>
                  <a:pt x="10182276" y="0"/>
                </a:cubicBezTo>
                <a:cubicBezTo>
                  <a:pt x="10794918" y="1755"/>
                  <a:pt x="10605843" y="30258"/>
                  <a:pt x="11067691" y="0"/>
                </a:cubicBezTo>
                <a:cubicBezTo>
                  <a:pt x="11166563" y="319514"/>
                  <a:pt x="11008275" y="499662"/>
                  <a:pt x="11067691" y="861774"/>
                </a:cubicBezTo>
                <a:cubicBezTo>
                  <a:pt x="10832078" y="901554"/>
                  <a:pt x="10590663" y="727960"/>
                  <a:pt x="10061538" y="861774"/>
                </a:cubicBezTo>
                <a:cubicBezTo>
                  <a:pt x="9587981" y="902367"/>
                  <a:pt x="9284860" y="873452"/>
                  <a:pt x="8944706" y="861774"/>
                </a:cubicBezTo>
                <a:cubicBezTo>
                  <a:pt x="8744274" y="959459"/>
                  <a:pt x="8133771" y="720905"/>
                  <a:pt x="7717198" y="861774"/>
                </a:cubicBezTo>
                <a:cubicBezTo>
                  <a:pt x="7229861" y="866502"/>
                  <a:pt x="7132246" y="840854"/>
                  <a:pt x="6932398" y="861774"/>
                </a:cubicBezTo>
                <a:cubicBezTo>
                  <a:pt x="6732873" y="840787"/>
                  <a:pt x="6359665" y="602102"/>
                  <a:pt x="5815568" y="861774"/>
                </a:cubicBezTo>
                <a:cubicBezTo>
                  <a:pt x="5273747" y="948357"/>
                  <a:pt x="5181942" y="848605"/>
                  <a:pt x="4809415" y="861774"/>
                </a:cubicBezTo>
                <a:cubicBezTo>
                  <a:pt x="4525590" y="916941"/>
                  <a:pt x="3915117" y="761336"/>
                  <a:pt x="3581907" y="861774"/>
                </a:cubicBezTo>
                <a:cubicBezTo>
                  <a:pt x="3330755" y="1023166"/>
                  <a:pt x="2997788" y="852518"/>
                  <a:pt x="2907785" y="861774"/>
                </a:cubicBezTo>
                <a:cubicBezTo>
                  <a:pt x="2601126" y="932224"/>
                  <a:pt x="2221250" y="892557"/>
                  <a:pt x="1680275" y="861774"/>
                </a:cubicBezTo>
                <a:cubicBezTo>
                  <a:pt x="1194709" y="1088527"/>
                  <a:pt x="845927" y="959751"/>
                  <a:pt x="0" y="861774"/>
                </a:cubicBezTo>
                <a:cubicBezTo>
                  <a:pt x="28017" y="546050"/>
                  <a:pt x="50855" y="460879"/>
                  <a:pt x="0" y="0"/>
                </a:cubicBezTo>
                <a:close/>
              </a:path>
              <a:path w="11067691" h="861774" fill="none" stroke="0" extrusionOk="0">
                <a:moveTo>
                  <a:pt x="0" y="0"/>
                </a:moveTo>
                <a:cubicBezTo>
                  <a:pt x="359700" y="-39985"/>
                  <a:pt x="504488" y="14615"/>
                  <a:pt x="784800" y="0"/>
                </a:cubicBezTo>
                <a:cubicBezTo>
                  <a:pt x="1051423" y="30803"/>
                  <a:pt x="1252253" y="79471"/>
                  <a:pt x="1680275" y="0"/>
                </a:cubicBezTo>
                <a:cubicBezTo>
                  <a:pt x="2123811" y="-20100"/>
                  <a:pt x="2171101" y="57065"/>
                  <a:pt x="2354400" y="0"/>
                </a:cubicBezTo>
                <a:cubicBezTo>
                  <a:pt x="2627872" y="18957"/>
                  <a:pt x="2831028" y="97695"/>
                  <a:pt x="3249876" y="0"/>
                </a:cubicBezTo>
                <a:cubicBezTo>
                  <a:pt x="3644651" y="-45408"/>
                  <a:pt x="3801165" y="24050"/>
                  <a:pt x="4034676" y="0"/>
                </a:cubicBezTo>
                <a:cubicBezTo>
                  <a:pt x="4219713" y="-89013"/>
                  <a:pt x="4484382" y="78627"/>
                  <a:pt x="4819476" y="0"/>
                </a:cubicBezTo>
                <a:cubicBezTo>
                  <a:pt x="5079272" y="-74757"/>
                  <a:pt x="5261706" y="14348"/>
                  <a:pt x="5493599" y="0"/>
                </a:cubicBezTo>
                <a:cubicBezTo>
                  <a:pt x="5836511" y="20021"/>
                  <a:pt x="6170404" y="14088"/>
                  <a:pt x="6610429" y="0"/>
                </a:cubicBezTo>
                <a:cubicBezTo>
                  <a:pt x="7140453" y="-84697"/>
                  <a:pt x="6999695" y="61162"/>
                  <a:pt x="7395229" y="0"/>
                </a:cubicBezTo>
                <a:cubicBezTo>
                  <a:pt x="7702307" y="-13850"/>
                  <a:pt x="7790402" y="54660"/>
                  <a:pt x="8069352" y="0"/>
                </a:cubicBezTo>
                <a:cubicBezTo>
                  <a:pt x="8387255" y="-179183"/>
                  <a:pt x="8499232" y="49101"/>
                  <a:pt x="9075505" y="0"/>
                </a:cubicBezTo>
                <a:cubicBezTo>
                  <a:pt x="9570714" y="-16577"/>
                  <a:pt x="9683584" y="133409"/>
                  <a:pt x="9970983" y="0"/>
                </a:cubicBezTo>
                <a:cubicBezTo>
                  <a:pt x="10203329" y="-78655"/>
                  <a:pt x="10466635" y="33351"/>
                  <a:pt x="11067691" y="0"/>
                </a:cubicBezTo>
                <a:cubicBezTo>
                  <a:pt x="11097065" y="398295"/>
                  <a:pt x="10996882" y="442544"/>
                  <a:pt x="11067691" y="861774"/>
                </a:cubicBezTo>
                <a:cubicBezTo>
                  <a:pt x="10901701" y="973520"/>
                  <a:pt x="10572248" y="811747"/>
                  <a:pt x="10282890" y="861774"/>
                </a:cubicBezTo>
                <a:cubicBezTo>
                  <a:pt x="10144906" y="1072325"/>
                  <a:pt x="9526156" y="703578"/>
                  <a:pt x="9166060" y="861774"/>
                </a:cubicBezTo>
                <a:cubicBezTo>
                  <a:pt x="8620834" y="981616"/>
                  <a:pt x="8513099" y="784018"/>
                  <a:pt x="8381260" y="861774"/>
                </a:cubicBezTo>
                <a:cubicBezTo>
                  <a:pt x="8169308" y="938279"/>
                  <a:pt x="7441773" y="770532"/>
                  <a:pt x="7153753" y="861774"/>
                </a:cubicBezTo>
                <a:cubicBezTo>
                  <a:pt x="6798507" y="1001792"/>
                  <a:pt x="6617630" y="861610"/>
                  <a:pt x="6479630" y="861774"/>
                </a:cubicBezTo>
                <a:cubicBezTo>
                  <a:pt x="6222749" y="856882"/>
                  <a:pt x="5936333" y="786125"/>
                  <a:pt x="5584152" y="861774"/>
                </a:cubicBezTo>
                <a:cubicBezTo>
                  <a:pt x="5185613" y="941367"/>
                  <a:pt x="4754907" y="821299"/>
                  <a:pt x="4467322" y="861774"/>
                </a:cubicBezTo>
                <a:cubicBezTo>
                  <a:pt x="4087527" y="906582"/>
                  <a:pt x="3986315" y="757684"/>
                  <a:pt x="3682522" y="861774"/>
                </a:cubicBezTo>
                <a:cubicBezTo>
                  <a:pt x="3327407" y="893760"/>
                  <a:pt x="2756231" y="822051"/>
                  <a:pt x="2455014" y="861774"/>
                </a:cubicBezTo>
                <a:cubicBezTo>
                  <a:pt x="2085269" y="920880"/>
                  <a:pt x="1993600" y="815636"/>
                  <a:pt x="1559539" y="861774"/>
                </a:cubicBezTo>
                <a:cubicBezTo>
                  <a:pt x="1121422" y="903647"/>
                  <a:pt x="1135260" y="784234"/>
                  <a:pt x="885414" y="861774"/>
                </a:cubicBezTo>
                <a:cubicBezTo>
                  <a:pt x="642618" y="882956"/>
                  <a:pt x="308034" y="778205"/>
                  <a:pt x="0" y="861774"/>
                </a:cubicBezTo>
                <a:cubicBezTo>
                  <a:pt x="-20387" y="568626"/>
                  <a:pt x="46095" y="377804"/>
                  <a:pt x="0" y="0"/>
                </a:cubicBezTo>
                <a:close/>
              </a:path>
              <a:path w="11067691" h="861774" fill="none" stroke="0" extrusionOk="0">
                <a:moveTo>
                  <a:pt x="0" y="0"/>
                </a:moveTo>
                <a:cubicBezTo>
                  <a:pt x="391630" y="-79753"/>
                  <a:pt x="546424" y="32785"/>
                  <a:pt x="784800" y="0"/>
                </a:cubicBezTo>
                <a:cubicBezTo>
                  <a:pt x="1027352" y="-19767"/>
                  <a:pt x="1279951" y="36735"/>
                  <a:pt x="1680275" y="0"/>
                </a:cubicBezTo>
                <a:cubicBezTo>
                  <a:pt x="2136352" y="-45149"/>
                  <a:pt x="2185104" y="65922"/>
                  <a:pt x="2354400" y="0"/>
                </a:cubicBezTo>
                <a:cubicBezTo>
                  <a:pt x="2594042" y="3441"/>
                  <a:pt x="2778593" y="78826"/>
                  <a:pt x="3249876" y="0"/>
                </a:cubicBezTo>
                <a:cubicBezTo>
                  <a:pt x="3636437" y="-47273"/>
                  <a:pt x="3813747" y="32996"/>
                  <a:pt x="4034676" y="0"/>
                </a:cubicBezTo>
                <a:cubicBezTo>
                  <a:pt x="4289133" y="-24153"/>
                  <a:pt x="4620463" y="116405"/>
                  <a:pt x="4819476" y="0"/>
                </a:cubicBezTo>
                <a:cubicBezTo>
                  <a:pt x="5066562" y="-120327"/>
                  <a:pt x="5210988" y="66854"/>
                  <a:pt x="5493599" y="0"/>
                </a:cubicBezTo>
                <a:cubicBezTo>
                  <a:pt x="5787914" y="-8305"/>
                  <a:pt x="6176376" y="77361"/>
                  <a:pt x="6610429" y="0"/>
                </a:cubicBezTo>
                <a:cubicBezTo>
                  <a:pt x="7117513" y="-38524"/>
                  <a:pt x="7078078" y="44459"/>
                  <a:pt x="7395229" y="0"/>
                </a:cubicBezTo>
                <a:cubicBezTo>
                  <a:pt x="7724342" y="-33774"/>
                  <a:pt x="7766754" y="100300"/>
                  <a:pt x="8069352" y="0"/>
                </a:cubicBezTo>
                <a:cubicBezTo>
                  <a:pt x="8333358" y="-164195"/>
                  <a:pt x="8581269" y="55679"/>
                  <a:pt x="9075505" y="0"/>
                </a:cubicBezTo>
                <a:cubicBezTo>
                  <a:pt x="9548308" y="-90039"/>
                  <a:pt x="9779477" y="83051"/>
                  <a:pt x="9970983" y="0"/>
                </a:cubicBezTo>
                <a:cubicBezTo>
                  <a:pt x="10187064" y="-43100"/>
                  <a:pt x="10488985" y="31673"/>
                  <a:pt x="11067691" y="0"/>
                </a:cubicBezTo>
                <a:cubicBezTo>
                  <a:pt x="11101095" y="415435"/>
                  <a:pt x="10998616" y="429893"/>
                  <a:pt x="11067691" y="861774"/>
                </a:cubicBezTo>
                <a:cubicBezTo>
                  <a:pt x="10861375" y="885593"/>
                  <a:pt x="10457318" y="806063"/>
                  <a:pt x="10282890" y="861774"/>
                </a:cubicBezTo>
                <a:cubicBezTo>
                  <a:pt x="10116490" y="1049937"/>
                  <a:pt x="9671774" y="719089"/>
                  <a:pt x="9166060" y="861774"/>
                </a:cubicBezTo>
                <a:cubicBezTo>
                  <a:pt x="8671565" y="1016505"/>
                  <a:pt x="8500472" y="796201"/>
                  <a:pt x="8381260" y="861774"/>
                </a:cubicBezTo>
                <a:cubicBezTo>
                  <a:pt x="8088325" y="925528"/>
                  <a:pt x="7420134" y="791886"/>
                  <a:pt x="7153753" y="861774"/>
                </a:cubicBezTo>
                <a:cubicBezTo>
                  <a:pt x="6836708" y="979458"/>
                  <a:pt x="6622477" y="842694"/>
                  <a:pt x="6479630" y="861774"/>
                </a:cubicBezTo>
                <a:cubicBezTo>
                  <a:pt x="6216066" y="857322"/>
                  <a:pt x="6014205" y="771531"/>
                  <a:pt x="5584152" y="861774"/>
                </a:cubicBezTo>
                <a:cubicBezTo>
                  <a:pt x="5201229" y="890526"/>
                  <a:pt x="4740748" y="782813"/>
                  <a:pt x="4467322" y="861774"/>
                </a:cubicBezTo>
                <a:cubicBezTo>
                  <a:pt x="4085094" y="948234"/>
                  <a:pt x="3893363" y="816703"/>
                  <a:pt x="3682522" y="861774"/>
                </a:cubicBezTo>
                <a:cubicBezTo>
                  <a:pt x="3351138" y="876877"/>
                  <a:pt x="2750942" y="913117"/>
                  <a:pt x="2455014" y="861774"/>
                </a:cubicBezTo>
                <a:cubicBezTo>
                  <a:pt x="2053899" y="908818"/>
                  <a:pt x="2000327" y="829505"/>
                  <a:pt x="1559539" y="861774"/>
                </a:cubicBezTo>
                <a:cubicBezTo>
                  <a:pt x="1122498" y="896097"/>
                  <a:pt x="1134919" y="812540"/>
                  <a:pt x="885414" y="861774"/>
                </a:cubicBezTo>
                <a:cubicBezTo>
                  <a:pt x="605024" y="860991"/>
                  <a:pt x="247293" y="761025"/>
                  <a:pt x="0" y="861774"/>
                </a:cubicBezTo>
                <a:cubicBezTo>
                  <a:pt x="-34491" y="527521"/>
                  <a:pt x="68501" y="44472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Χειρισμός περιστατικών σεξουαλικής κακοποίησης και εκμετάλλευσης μαθητών (Καν. 24) </a:t>
            </a:r>
          </a:p>
        </p:txBody>
      </p:sp>
      <p:sp>
        <p:nvSpPr>
          <p:cNvPr id="8" name="TextBox 7">
            <a:extLst>
              <a:ext uri="{FF2B5EF4-FFF2-40B4-BE49-F238E27FC236}">
                <a16:creationId xmlns:a16="http://schemas.microsoft.com/office/drawing/2014/main" id="{FBB4629C-CB9C-AA20-F840-CAD0A17F049F}"/>
              </a:ext>
            </a:extLst>
          </p:cNvPr>
          <p:cNvSpPr txBox="1"/>
          <p:nvPr/>
        </p:nvSpPr>
        <p:spPr>
          <a:xfrm>
            <a:off x="538231" y="810956"/>
            <a:ext cx="10764361" cy="1200329"/>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Σε περίπτωση περιστατικών ενδοοικογενειακής βίας, το προσωπικό των σχολείων εφαρμόζει τις ενέργειες που περιγράφονται σε σχετικές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εγκύκλιες οδηγίες του Δ.Δ.Ε.</a:t>
            </a:r>
            <a:endParaRPr kumimoji="0" lang="en-GB"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75BAD96-4B1B-F425-779E-4E1E6C9F9F21}"/>
              </a:ext>
            </a:extLst>
          </p:cNvPr>
          <p:cNvSpPr txBox="1"/>
          <p:nvPr/>
        </p:nvSpPr>
        <p:spPr>
          <a:xfrm>
            <a:off x="461696" y="3383822"/>
            <a:ext cx="11007633" cy="1938992"/>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Σε περίπτωση πιθανών περιστατικών σεξουαλικής κακοποίησης μαθητή, το προσωπικό των σχολείων εφαρμόζει τις ενέργειες που περιγράφονται σε σχετικές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εγκύκλιες οδηγίες του Δ.Δ.Ε.</a:t>
            </a:r>
            <a:r>
              <a:rPr kumimoji="0" lang="el-GR"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σύμφωνα με τον περί της Πρόληψης και της Καταπολέμησης της Σεξουαλικής Κακοποίησης, της Σεξουαλικής Εκμετάλλευσης Παιδιών και της Παιδικής Πορνογραφίας Νόμο.</a:t>
            </a:r>
          </a:p>
        </p:txBody>
      </p:sp>
    </p:spTree>
    <p:extLst>
      <p:ext uri="{BB962C8B-B14F-4D97-AF65-F5344CB8AC3E}">
        <p14:creationId xmlns:p14="http://schemas.microsoft.com/office/powerpoint/2010/main" val="417575996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3F42A0BC-C751-4EAF-AE00-292CE6F4D2B2}"/>
              </a:ext>
            </a:extLst>
          </p:cNvPr>
          <p:cNvSpPr txBox="1"/>
          <p:nvPr/>
        </p:nvSpPr>
        <p:spPr>
          <a:xfrm>
            <a:off x="496276" y="1357592"/>
            <a:ext cx="10981254" cy="20621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Η συμμετοχή των σχολείων σε εκδηλώσεις σε μη εργάσιμο χρόνο αποτελεί αρμοδιότητα του διδασκαλικού συλλόγου, αφού προηγηθεί συνεννόηση με τον Σύνδεσμο Γονέων.</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8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Για τη συμμετοχή σχολείου σε τέτοια εκδήλωση, δεν απαιτείται έγκριση του Υπουργείου.</a:t>
            </a:r>
            <a:endParaRPr kumimoji="0" lang="el-GR" sz="2400" b="0" i="0" u="none" strike="noStrike" kern="1200" cap="none" spc="0" normalizeH="0" baseline="0" noProof="0" dirty="0">
              <a:ln>
                <a:noFill/>
              </a:ln>
              <a:solidFill>
                <a:srgbClr val="62A39F">
                  <a:lumMod val="50000"/>
                </a:srgbClr>
              </a:solidFill>
              <a:effectLst/>
              <a:uLnTx/>
              <a:uFillTx/>
              <a:ea typeface="+mn-ea"/>
              <a:cs typeface="+mn-cs"/>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453058" y="423447"/>
            <a:ext cx="11067691" cy="861774"/>
          </a:xfrm>
          <a:custGeom>
            <a:avLst/>
            <a:gdLst>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 name="connsiteX0" fmla="*/ 0 w 11067691"/>
              <a:gd name="connsiteY0" fmla="*/ 0 h 861774"/>
              <a:gd name="connsiteX1" fmla="*/ 1227507 w 11067691"/>
              <a:gd name="connsiteY1" fmla="*/ 0 h 861774"/>
              <a:gd name="connsiteX2" fmla="*/ 2122984 w 11067691"/>
              <a:gd name="connsiteY2" fmla="*/ 0 h 861774"/>
              <a:gd name="connsiteX3" fmla="*/ 2797107 w 11067691"/>
              <a:gd name="connsiteY3" fmla="*/ 0 h 861774"/>
              <a:gd name="connsiteX4" fmla="*/ 3581907 w 11067691"/>
              <a:gd name="connsiteY4" fmla="*/ 0 h 861774"/>
              <a:gd name="connsiteX5" fmla="*/ 4588060 w 11067691"/>
              <a:gd name="connsiteY5" fmla="*/ 0 h 861774"/>
              <a:gd name="connsiteX6" fmla="*/ 5262183 w 11067691"/>
              <a:gd name="connsiteY6" fmla="*/ 0 h 861774"/>
              <a:gd name="connsiteX7" fmla="*/ 6046984 w 11067691"/>
              <a:gd name="connsiteY7" fmla="*/ 0 h 861774"/>
              <a:gd name="connsiteX8" fmla="*/ 7163814 w 11067691"/>
              <a:gd name="connsiteY8" fmla="*/ 0 h 861774"/>
              <a:gd name="connsiteX9" fmla="*/ 8059291 w 11067691"/>
              <a:gd name="connsiteY9" fmla="*/ 0 h 861774"/>
              <a:gd name="connsiteX10" fmla="*/ 8954767 w 11067691"/>
              <a:gd name="connsiteY10" fmla="*/ 0 h 861774"/>
              <a:gd name="connsiteX11" fmla="*/ 10182276 w 11067691"/>
              <a:gd name="connsiteY11" fmla="*/ 0 h 861774"/>
              <a:gd name="connsiteX12" fmla="*/ 11067691 w 11067691"/>
              <a:gd name="connsiteY12" fmla="*/ 0 h 861774"/>
              <a:gd name="connsiteX13" fmla="*/ 11067691 w 11067691"/>
              <a:gd name="connsiteY13" fmla="*/ 861774 h 861774"/>
              <a:gd name="connsiteX14" fmla="*/ 10061538 w 11067691"/>
              <a:gd name="connsiteY14" fmla="*/ 861774 h 861774"/>
              <a:gd name="connsiteX15" fmla="*/ 8944706 w 11067691"/>
              <a:gd name="connsiteY15" fmla="*/ 861774 h 861774"/>
              <a:gd name="connsiteX16" fmla="*/ 7717198 w 11067691"/>
              <a:gd name="connsiteY16" fmla="*/ 861774 h 861774"/>
              <a:gd name="connsiteX17" fmla="*/ 6932398 w 11067691"/>
              <a:gd name="connsiteY17" fmla="*/ 861774 h 861774"/>
              <a:gd name="connsiteX18" fmla="*/ 5815568 w 11067691"/>
              <a:gd name="connsiteY18" fmla="*/ 861774 h 861774"/>
              <a:gd name="connsiteX19" fmla="*/ 4809415 w 11067691"/>
              <a:gd name="connsiteY19" fmla="*/ 861774 h 861774"/>
              <a:gd name="connsiteX20" fmla="*/ 3581907 w 11067691"/>
              <a:gd name="connsiteY20" fmla="*/ 861774 h 861774"/>
              <a:gd name="connsiteX21" fmla="*/ 2907785 w 11067691"/>
              <a:gd name="connsiteY21" fmla="*/ 861774 h 861774"/>
              <a:gd name="connsiteX22" fmla="*/ 1680275 w 11067691"/>
              <a:gd name="connsiteY22" fmla="*/ 861774 h 861774"/>
              <a:gd name="connsiteX23" fmla="*/ 0 w 11067691"/>
              <a:gd name="connsiteY23" fmla="*/ 861774 h 861774"/>
              <a:gd name="connsiteX24" fmla="*/ 0 w 11067691"/>
              <a:gd name="connsiteY24" fmla="*/ 0 h 861774"/>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861774" fill="none" extrusionOk="0">
                <a:moveTo>
                  <a:pt x="0" y="0"/>
                </a:moveTo>
                <a:cubicBezTo>
                  <a:pt x="397631" y="-77255"/>
                  <a:pt x="558456" y="29230"/>
                  <a:pt x="784800" y="0"/>
                </a:cubicBezTo>
                <a:cubicBezTo>
                  <a:pt x="991805" y="-80779"/>
                  <a:pt x="1285202" y="-19781"/>
                  <a:pt x="1680275" y="0"/>
                </a:cubicBezTo>
                <a:cubicBezTo>
                  <a:pt x="2151856" y="-43116"/>
                  <a:pt x="2201372" y="64872"/>
                  <a:pt x="2354400" y="0"/>
                </a:cubicBezTo>
                <a:cubicBezTo>
                  <a:pt x="2578169" y="12053"/>
                  <a:pt x="2729888" y="74062"/>
                  <a:pt x="3249876" y="0"/>
                </a:cubicBezTo>
                <a:cubicBezTo>
                  <a:pt x="3659233" y="-41407"/>
                  <a:pt x="3791295" y="6344"/>
                  <a:pt x="4034676" y="0"/>
                </a:cubicBezTo>
                <a:cubicBezTo>
                  <a:pt x="4332421" y="50615"/>
                  <a:pt x="4660901" y="93732"/>
                  <a:pt x="4819476" y="0"/>
                </a:cubicBezTo>
                <a:cubicBezTo>
                  <a:pt x="5062128" y="-81907"/>
                  <a:pt x="5197457" y="73750"/>
                  <a:pt x="5493599" y="0"/>
                </a:cubicBezTo>
                <a:cubicBezTo>
                  <a:pt x="5794828" y="67079"/>
                  <a:pt x="6260590" y="142381"/>
                  <a:pt x="6610429" y="0"/>
                </a:cubicBezTo>
                <a:cubicBezTo>
                  <a:pt x="7109516" y="-30686"/>
                  <a:pt x="7103811" y="45434"/>
                  <a:pt x="7395229" y="0"/>
                </a:cubicBezTo>
                <a:cubicBezTo>
                  <a:pt x="7735855" y="-58164"/>
                  <a:pt x="7759745" y="129758"/>
                  <a:pt x="8069352" y="0"/>
                </a:cubicBezTo>
                <a:cubicBezTo>
                  <a:pt x="8366937" y="-167187"/>
                  <a:pt x="8679094" y="64889"/>
                  <a:pt x="9075505" y="0"/>
                </a:cubicBezTo>
                <a:cubicBezTo>
                  <a:pt x="9556546" y="-161306"/>
                  <a:pt x="9798640" y="14915"/>
                  <a:pt x="9970983" y="0"/>
                </a:cubicBezTo>
                <a:cubicBezTo>
                  <a:pt x="10246627" y="43892"/>
                  <a:pt x="10502119" y="24492"/>
                  <a:pt x="11067691" y="0"/>
                </a:cubicBezTo>
                <a:cubicBezTo>
                  <a:pt x="11094108" y="424217"/>
                  <a:pt x="11007817" y="439198"/>
                  <a:pt x="11067691" y="861774"/>
                </a:cubicBezTo>
                <a:cubicBezTo>
                  <a:pt x="10848659" y="879754"/>
                  <a:pt x="10403089" y="803672"/>
                  <a:pt x="10282890" y="861774"/>
                </a:cubicBezTo>
                <a:cubicBezTo>
                  <a:pt x="10050446" y="982251"/>
                  <a:pt x="9827655" y="691458"/>
                  <a:pt x="9166060" y="861774"/>
                </a:cubicBezTo>
                <a:cubicBezTo>
                  <a:pt x="8651289" y="1032313"/>
                  <a:pt x="8509181" y="824335"/>
                  <a:pt x="8381260" y="861774"/>
                </a:cubicBezTo>
                <a:cubicBezTo>
                  <a:pt x="8121437" y="862491"/>
                  <a:pt x="7470832" y="849235"/>
                  <a:pt x="7153753" y="861774"/>
                </a:cubicBezTo>
                <a:cubicBezTo>
                  <a:pt x="6864271" y="942447"/>
                  <a:pt x="6684876" y="881216"/>
                  <a:pt x="6479630" y="861774"/>
                </a:cubicBezTo>
                <a:cubicBezTo>
                  <a:pt x="6152053" y="837673"/>
                  <a:pt x="5960561" y="765687"/>
                  <a:pt x="5584152" y="861774"/>
                </a:cubicBezTo>
                <a:cubicBezTo>
                  <a:pt x="5169705" y="935724"/>
                  <a:pt x="4756461" y="780127"/>
                  <a:pt x="4467322" y="861774"/>
                </a:cubicBezTo>
                <a:cubicBezTo>
                  <a:pt x="4155537" y="928161"/>
                  <a:pt x="3913058" y="776607"/>
                  <a:pt x="3682522" y="861774"/>
                </a:cubicBezTo>
                <a:cubicBezTo>
                  <a:pt x="3336783" y="824306"/>
                  <a:pt x="2811236" y="963737"/>
                  <a:pt x="2455014" y="861774"/>
                </a:cubicBezTo>
                <a:cubicBezTo>
                  <a:pt x="2063969" y="923385"/>
                  <a:pt x="1962082" y="877811"/>
                  <a:pt x="1559539" y="861774"/>
                </a:cubicBezTo>
                <a:cubicBezTo>
                  <a:pt x="1133119" y="899870"/>
                  <a:pt x="1131080" y="821712"/>
                  <a:pt x="885414" y="861774"/>
                </a:cubicBezTo>
                <a:cubicBezTo>
                  <a:pt x="608357" y="1022261"/>
                  <a:pt x="242237" y="869076"/>
                  <a:pt x="0" y="861774"/>
                </a:cubicBezTo>
                <a:cubicBezTo>
                  <a:pt x="-37349" y="527679"/>
                  <a:pt x="40972" y="444152"/>
                  <a:pt x="0" y="0"/>
                </a:cubicBezTo>
                <a:close/>
              </a:path>
              <a:path w="11067691" h="861774" stroke="0" extrusionOk="0">
                <a:moveTo>
                  <a:pt x="0" y="0"/>
                </a:moveTo>
                <a:cubicBezTo>
                  <a:pt x="436111" y="-135886"/>
                  <a:pt x="704853" y="62654"/>
                  <a:pt x="1227507" y="0"/>
                </a:cubicBezTo>
                <a:cubicBezTo>
                  <a:pt x="1839266" y="-89252"/>
                  <a:pt x="1654965" y="138580"/>
                  <a:pt x="2122984" y="0"/>
                </a:cubicBezTo>
                <a:cubicBezTo>
                  <a:pt x="2513751" y="-211555"/>
                  <a:pt x="2503944" y="133787"/>
                  <a:pt x="2797107" y="0"/>
                </a:cubicBezTo>
                <a:cubicBezTo>
                  <a:pt x="3094260" y="-122644"/>
                  <a:pt x="3284210" y="117560"/>
                  <a:pt x="3581907" y="0"/>
                </a:cubicBezTo>
                <a:cubicBezTo>
                  <a:pt x="3969554" y="-154035"/>
                  <a:pt x="4143899" y="46558"/>
                  <a:pt x="4588060" y="0"/>
                </a:cubicBezTo>
                <a:cubicBezTo>
                  <a:pt x="4857911" y="-11922"/>
                  <a:pt x="4989362" y="109277"/>
                  <a:pt x="5262183" y="0"/>
                </a:cubicBezTo>
                <a:cubicBezTo>
                  <a:pt x="5525801" y="-46604"/>
                  <a:pt x="5884283" y="-3722"/>
                  <a:pt x="6046984" y="0"/>
                </a:cubicBezTo>
                <a:cubicBezTo>
                  <a:pt x="6261087" y="-14882"/>
                  <a:pt x="6847991" y="-68286"/>
                  <a:pt x="7163814" y="0"/>
                </a:cubicBezTo>
                <a:cubicBezTo>
                  <a:pt x="7523661" y="-16410"/>
                  <a:pt x="7765910" y="54006"/>
                  <a:pt x="8059291" y="0"/>
                </a:cubicBezTo>
                <a:cubicBezTo>
                  <a:pt x="8402427" y="-93757"/>
                  <a:pt x="8618092" y="32020"/>
                  <a:pt x="8954767" y="0"/>
                </a:cubicBezTo>
                <a:cubicBezTo>
                  <a:pt x="9373442" y="-100423"/>
                  <a:pt x="9520805" y="-36628"/>
                  <a:pt x="10182276" y="0"/>
                </a:cubicBezTo>
                <a:cubicBezTo>
                  <a:pt x="10794918" y="1755"/>
                  <a:pt x="10605843" y="30258"/>
                  <a:pt x="11067691" y="0"/>
                </a:cubicBezTo>
                <a:cubicBezTo>
                  <a:pt x="11166563" y="319514"/>
                  <a:pt x="11008275" y="499662"/>
                  <a:pt x="11067691" y="861774"/>
                </a:cubicBezTo>
                <a:cubicBezTo>
                  <a:pt x="10832078" y="901554"/>
                  <a:pt x="10590663" y="727960"/>
                  <a:pt x="10061538" y="861774"/>
                </a:cubicBezTo>
                <a:cubicBezTo>
                  <a:pt x="9587981" y="902367"/>
                  <a:pt x="9284860" y="873452"/>
                  <a:pt x="8944706" y="861774"/>
                </a:cubicBezTo>
                <a:cubicBezTo>
                  <a:pt x="8744274" y="959459"/>
                  <a:pt x="8133771" y="720905"/>
                  <a:pt x="7717198" y="861774"/>
                </a:cubicBezTo>
                <a:cubicBezTo>
                  <a:pt x="7229861" y="866502"/>
                  <a:pt x="7132246" y="840854"/>
                  <a:pt x="6932398" y="861774"/>
                </a:cubicBezTo>
                <a:cubicBezTo>
                  <a:pt x="6732873" y="840787"/>
                  <a:pt x="6359665" y="602102"/>
                  <a:pt x="5815568" y="861774"/>
                </a:cubicBezTo>
                <a:cubicBezTo>
                  <a:pt x="5273747" y="948357"/>
                  <a:pt x="5181942" y="848605"/>
                  <a:pt x="4809415" y="861774"/>
                </a:cubicBezTo>
                <a:cubicBezTo>
                  <a:pt x="4525590" y="916941"/>
                  <a:pt x="3915117" y="761336"/>
                  <a:pt x="3581907" y="861774"/>
                </a:cubicBezTo>
                <a:cubicBezTo>
                  <a:pt x="3330755" y="1023166"/>
                  <a:pt x="2997788" y="852518"/>
                  <a:pt x="2907785" y="861774"/>
                </a:cubicBezTo>
                <a:cubicBezTo>
                  <a:pt x="2601126" y="932224"/>
                  <a:pt x="2221250" y="892557"/>
                  <a:pt x="1680275" y="861774"/>
                </a:cubicBezTo>
                <a:cubicBezTo>
                  <a:pt x="1194709" y="1088527"/>
                  <a:pt x="845927" y="959751"/>
                  <a:pt x="0" y="861774"/>
                </a:cubicBezTo>
                <a:cubicBezTo>
                  <a:pt x="28017" y="546050"/>
                  <a:pt x="50855" y="460879"/>
                  <a:pt x="0" y="0"/>
                </a:cubicBezTo>
                <a:close/>
              </a:path>
              <a:path w="11067691" h="861774" fill="none" stroke="0" extrusionOk="0">
                <a:moveTo>
                  <a:pt x="0" y="0"/>
                </a:moveTo>
                <a:cubicBezTo>
                  <a:pt x="359700" y="-39985"/>
                  <a:pt x="504488" y="14615"/>
                  <a:pt x="784800" y="0"/>
                </a:cubicBezTo>
                <a:cubicBezTo>
                  <a:pt x="1051423" y="30803"/>
                  <a:pt x="1252253" y="79471"/>
                  <a:pt x="1680275" y="0"/>
                </a:cubicBezTo>
                <a:cubicBezTo>
                  <a:pt x="2123811" y="-20100"/>
                  <a:pt x="2171101" y="57065"/>
                  <a:pt x="2354400" y="0"/>
                </a:cubicBezTo>
                <a:cubicBezTo>
                  <a:pt x="2627872" y="18957"/>
                  <a:pt x="2831028" y="97695"/>
                  <a:pt x="3249876" y="0"/>
                </a:cubicBezTo>
                <a:cubicBezTo>
                  <a:pt x="3644651" y="-45408"/>
                  <a:pt x="3801165" y="24050"/>
                  <a:pt x="4034676" y="0"/>
                </a:cubicBezTo>
                <a:cubicBezTo>
                  <a:pt x="4219713" y="-89013"/>
                  <a:pt x="4484382" y="78627"/>
                  <a:pt x="4819476" y="0"/>
                </a:cubicBezTo>
                <a:cubicBezTo>
                  <a:pt x="5079272" y="-74757"/>
                  <a:pt x="5261706" y="14348"/>
                  <a:pt x="5493599" y="0"/>
                </a:cubicBezTo>
                <a:cubicBezTo>
                  <a:pt x="5836511" y="20021"/>
                  <a:pt x="6170404" y="14088"/>
                  <a:pt x="6610429" y="0"/>
                </a:cubicBezTo>
                <a:cubicBezTo>
                  <a:pt x="7140453" y="-84697"/>
                  <a:pt x="6999695" y="61162"/>
                  <a:pt x="7395229" y="0"/>
                </a:cubicBezTo>
                <a:cubicBezTo>
                  <a:pt x="7702307" y="-13850"/>
                  <a:pt x="7790402" y="54660"/>
                  <a:pt x="8069352" y="0"/>
                </a:cubicBezTo>
                <a:cubicBezTo>
                  <a:pt x="8387255" y="-179183"/>
                  <a:pt x="8499232" y="49101"/>
                  <a:pt x="9075505" y="0"/>
                </a:cubicBezTo>
                <a:cubicBezTo>
                  <a:pt x="9570714" y="-16577"/>
                  <a:pt x="9683584" y="133409"/>
                  <a:pt x="9970983" y="0"/>
                </a:cubicBezTo>
                <a:cubicBezTo>
                  <a:pt x="10203329" y="-78655"/>
                  <a:pt x="10466635" y="33351"/>
                  <a:pt x="11067691" y="0"/>
                </a:cubicBezTo>
                <a:cubicBezTo>
                  <a:pt x="11097065" y="398295"/>
                  <a:pt x="10996882" y="442544"/>
                  <a:pt x="11067691" y="861774"/>
                </a:cubicBezTo>
                <a:cubicBezTo>
                  <a:pt x="10901701" y="973520"/>
                  <a:pt x="10572248" y="811747"/>
                  <a:pt x="10282890" y="861774"/>
                </a:cubicBezTo>
                <a:cubicBezTo>
                  <a:pt x="10144906" y="1072325"/>
                  <a:pt x="9526156" y="703578"/>
                  <a:pt x="9166060" y="861774"/>
                </a:cubicBezTo>
                <a:cubicBezTo>
                  <a:pt x="8620834" y="981616"/>
                  <a:pt x="8513099" y="784018"/>
                  <a:pt x="8381260" y="861774"/>
                </a:cubicBezTo>
                <a:cubicBezTo>
                  <a:pt x="8169308" y="938279"/>
                  <a:pt x="7441773" y="770532"/>
                  <a:pt x="7153753" y="861774"/>
                </a:cubicBezTo>
                <a:cubicBezTo>
                  <a:pt x="6798507" y="1001792"/>
                  <a:pt x="6617630" y="861610"/>
                  <a:pt x="6479630" y="861774"/>
                </a:cubicBezTo>
                <a:cubicBezTo>
                  <a:pt x="6222749" y="856882"/>
                  <a:pt x="5936333" y="786125"/>
                  <a:pt x="5584152" y="861774"/>
                </a:cubicBezTo>
                <a:cubicBezTo>
                  <a:pt x="5185613" y="941367"/>
                  <a:pt x="4754907" y="821299"/>
                  <a:pt x="4467322" y="861774"/>
                </a:cubicBezTo>
                <a:cubicBezTo>
                  <a:pt x="4087527" y="906582"/>
                  <a:pt x="3986315" y="757684"/>
                  <a:pt x="3682522" y="861774"/>
                </a:cubicBezTo>
                <a:cubicBezTo>
                  <a:pt x="3327407" y="893760"/>
                  <a:pt x="2756231" y="822051"/>
                  <a:pt x="2455014" y="861774"/>
                </a:cubicBezTo>
                <a:cubicBezTo>
                  <a:pt x="2085269" y="920880"/>
                  <a:pt x="1993600" y="815636"/>
                  <a:pt x="1559539" y="861774"/>
                </a:cubicBezTo>
                <a:cubicBezTo>
                  <a:pt x="1121422" y="903647"/>
                  <a:pt x="1135260" y="784234"/>
                  <a:pt x="885414" y="861774"/>
                </a:cubicBezTo>
                <a:cubicBezTo>
                  <a:pt x="642618" y="882956"/>
                  <a:pt x="308034" y="778205"/>
                  <a:pt x="0" y="861774"/>
                </a:cubicBezTo>
                <a:cubicBezTo>
                  <a:pt x="-20387" y="568626"/>
                  <a:pt x="46095" y="377804"/>
                  <a:pt x="0" y="0"/>
                </a:cubicBezTo>
                <a:close/>
              </a:path>
              <a:path w="11067691" h="861774" fill="none" stroke="0" extrusionOk="0">
                <a:moveTo>
                  <a:pt x="0" y="0"/>
                </a:moveTo>
                <a:cubicBezTo>
                  <a:pt x="391630" y="-79753"/>
                  <a:pt x="546424" y="32785"/>
                  <a:pt x="784800" y="0"/>
                </a:cubicBezTo>
                <a:cubicBezTo>
                  <a:pt x="1027352" y="-19767"/>
                  <a:pt x="1279951" y="36735"/>
                  <a:pt x="1680275" y="0"/>
                </a:cubicBezTo>
                <a:cubicBezTo>
                  <a:pt x="2136352" y="-45149"/>
                  <a:pt x="2185104" y="65922"/>
                  <a:pt x="2354400" y="0"/>
                </a:cubicBezTo>
                <a:cubicBezTo>
                  <a:pt x="2594042" y="3441"/>
                  <a:pt x="2778593" y="78826"/>
                  <a:pt x="3249876" y="0"/>
                </a:cubicBezTo>
                <a:cubicBezTo>
                  <a:pt x="3636437" y="-47273"/>
                  <a:pt x="3813747" y="32996"/>
                  <a:pt x="4034676" y="0"/>
                </a:cubicBezTo>
                <a:cubicBezTo>
                  <a:pt x="4289133" y="-24153"/>
                  <a:pt x="4620463" y="116405"/>
                  <a:pt x="4819476" y="0"/>
                </a:cubicBezTo>
                <a:cubicBezTo>
                  <a:pt x="5066562" y="-120327"/>
                  <a:pt x="5210988" y="66854"/>
                  <a:pt x="5493599" y="0"/>
                </a:cubicBezTo>
                <a:cubicBezTo>
                  <a:pt x="5787914" y="-8305"/>
                  <a:pt x="6176376" y="77361"/>
                  <a:pt x="6610429" y="0"/>
                </a:cubicBezTo>
                <a:cubicBezTo>
                  <a:pt x="7117513" y="-38524"/>
                  <a:pt x="7078078" y="44459"/>
                  <a:pt x="7395229" y="0"/>
                </a:cubicBezTo>
                <a:cubicBezTo>
                  <a:pt x="7724342" y="-33774"/>
                  <a:pt x="7766754" y="100300"/>
                  <a:pt x="8069352" y="0"/>
                </a:cubicBezTo>
                <a:cubicBezTo>
                  <a:pt x="8333358" y="-164195"/>
                  <a:pt x="8581269" y="55679"/>
                  <a:pt x="9075505" y="0"/>
                </a:cubicBezTo>
                <a:cubicBezTo>
                  <a:pt x="9548308" y="-90039"/>
                  <a:pt x="9779477" y="83051"/>
                  <a:pt x="9970983" y="0"/>
                </a:cubicBezTo>
                <a:cubicBezTo>
                  <a:pt x="10187064" y="-43100"/>
                  <a:pt x="10488985" y="31673"/>
                  <a:pt x="11067691" y="0"/>
                </a:cubicBezTo>
                <a:cubicBezTo>
                  <a:pt x="11101095" y="415435"/>
                  <a:pt x="10998616" y="429893"/>
                  <a:pt x="11067691" y="861774"/>
                </a:cubicBezTo>
                <a:cubicBezTo>
                  <a:pt x="10861375" y="885593"/>
                  <a:pt x="10457318" y="806063"/>
                  <a:pt x="10282890" y="861774"/>
                </a:cubicBezTo>
                <a:cubicBezTo>
                  <a:pt x="10116490" y="1049937"/>
                  <a:pt x="9671774" y="719089"/>
                  <a:pt x="9166060" y="861774"/>
                </a:cubicBezTo>
                <a:cubicBezTo>
                  <a:pt x="8671565" y="1016505"/>
                  <a:pt x="8500472" y="796201"/>
                  <a:pt x="8381260" y="861774"/>
                </a:cubicBezTo>
                <a:cubicBezTo>
                  <a:pt x="8088325" y="925528"/>
                  <a:pt x="7420134" y="791886"/>
                  <a:pt x="7153753" y="861774"/>
                </a:cubicBezTo>
                <a:cubicBezTo>
                  <a:pt x="6836708" y="979458"/>
                  <a:pt x="6622477" y="842694"/>
                  <a:pt x="6479630" y="861774"/>
                </a:cubicBezTo>
                <a:cubicBezTo>
                  <a:pt x="6216066" y="857322"/>
                  <a:pt x="6014205" y="771531"/>
                  <a:pt x="5584152" y="861774"/>
                </a:cubicBezTo>
                <a:cubicBezTo>
                  <a:pt x="5201229" y="890526"/>
                  <a:pt x="4740748" y="782813"/>
                  <a:pt x="4467322" y="861774"/>
                </a:cubicBezTo>
                <a:cubicBezTo>
                  <a:pt x="4085094" y="948234"/>
                  <a:pt x="3893363" y="816703"/>
                  <a:pt x="3682522" y="861774"/>
                </a:cubicBezTo>
                <a:cubicBezTo>
                  <a:pt x="3351138" y="876877"/>
                  <a:pt x="2750942" y="913117"/>
                  <a:pt x="2455014" y="861774"/>
                </a:cubicBezTo>
                <a:cubicBezTo>
                  <a:pt x="2053899" y="908818"/>
                  <a:pt x="2000327" y="829505"/>
                  <a:pt x="1559539" y="861774"/>
                </a:cubicBezTo>
                <a:cubicBezTo>
                  <a:pt x="1122498" y="896097"/>
                  <a:pt x="1134919" y="812540"/>
                  <a:pt x="885414" y="861774"/>
                </a:cubicBezTo>
                <a:cubicBezTo>
                  <a:pt x="605024" y="860991"/>
                  <a:pt x="247293" y="761025"/>
                  <a:pt x="0" y="861774"/>
                </a:cubicBezTo>
                <a:cubicBezTo>
                  <a:pt x="-34491" y="527521"/>
                  <a:pt x="68501" y="44472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Συμμετοχή του σχολείου σε εκδηλώσεις σε μη εργάσιμο χρόνο (Καν. 29) </a:t>
            </a:r>
          </a:p>
        </p:txBody>
      </p:sp>
      <p:sp>
        <p:nvSpPr>
          <p:cNvPr id="5" name="TextBox 4">
            <a:extLst>
              <a:ext uri="{FF2B5EF4-FFF2-40B4-BE49-F238E27FC236}">
                <a16:creationId xmlns:a16="http://schemas.microsoft.com/office/drawing/2014/main" id="{D35B91A8-B184-EA01-F4C8-150617BDE137}"/>
              </a:ext>
            </a:extLst>
          </p:cNvPr>
          <p:cNvSpPr txBox="1"/>
          <p:nvPr/>
        </p:nvSpPr>
        <p:spPr>
          <a:xfrm>
            <a:off x="453058" y="4535355"/>
            <a:ext cx="11067691" cy="830997"/>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Απαγορεύεται οι μαθητές να μεταφέρουν και να</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χρησιμοποιούν κινητό τηλέφωνο στο σχολείο.</a:t>
            </a:r>
            <a:endParaRPr kumimoji="0" lang="el-GR" sz="2400" b="1" i="0" u="none" strike="noStrike" kern="1200" cap="none" spc="0" normalizeH="0" baseline="0" noProof="0" dirty="0">
              <a:ln>
                <a:noFill/>
              </a:ln>
              <a:solidFill>
                <a:srgbClr val="435E71">
                  <a:lumMod val="50000"/>
                </a:srgbClr>
              </a:solidFill>
              <a:effectLst/>
              <a:uLnTx/>
              <a:uFillTx/>
              <a:latin typeface="Arial"/>
              <a:cs typeface="+mn-cs"/>
            </a:endParaRPr>
          </a:p>
        </p:txBody>
      </p:sp>
      <p:sp>
        <p:nvSpPr>
          <p:cNvPr id="6" name="TextBox 5">
            <a:extLst>
              <a:ext uri="{FF2B5EF4-FFF2-40B4-BE49-F238E27FC236}">
                <a16:creationId xmlns:a16="http://schemas.microsoft.com/office/drawing/2014/main" id="{F0D32D7B-E595-BF6F-6223-FD68A5FA8461}"/>
              </a:ext>
            </a:extLst>
          </p:cNvPr>
          <p:cNvSpPr txBox="1"/>
          <p:nvPr/>
        </p:nvSpPr>
        <p:spPr>
          <a:xfrm>
            <a:off x="453058" y="4026102"/>
            <a:ext cx="11067692" cy="430887"/>
          </a:xfrm>
          <a:custGeom>
            <a:avLst/>
            <a:gdLst>
              <a:gd name="connsiteX0" fmla="*/ 0 w 11067692"/>
              <a:gd name="connsiteY0" fmla="*/ 0 h 430887"/>
              <a:gd name="connsiteX1" fmla="*/ 784800 w 11067692"/>
              <a:gd name="connsiteY1" fmla="*/ 0 h 430887"/>
              <a:gd name="connsiteX2" fmla="*/ 1680276 w 11067692"/>
              <a:gd name="connsiteY2" fmla="*/ 0 h 430887"/>
              <a:gd name="connsiteX3" fmla="*/ 2354400 w 11067692"/>
              <a:gd name="connsiteY3" fmla="*/ 0 h 430887"/>
              <a:gd name="connsiteX4" fmla="*/ 3249876 w 11067692"/>
              <a:gd name="connsiteY4" fmla="*/ 0 h 430887"/>
              <a:gd name="connsiteX5" fmla="*/ 4034676 w 11067692"/>
              <a:gd name="connsiteY5" fmla="*/ 0 h 430887"/>
              <a:gd name="connsiteX6" fmla="*/ 4819477 w 11067692"/>
              <a:gd name="connsiteY6" fmla="*/ 0 h 430887"/>
              <a:gd name="connsiteX7" fmla="*/ 5493600 w 11067692"/>
              <a:gd name="connsiteY7" fmla="*/ 0 h 430887"/>
              <a:gd name="connsiteX8" fmla="*/ 6610430 w 11067692"/>
              <a:gd name="connsiteY8" fmla="*/ 0 h 430887"/>
              <a:gd name="connsiteX9" fmla="*/ 7395230 w 11067692"/>
              <a:gd name="connsiteY9" fmla="*/ 0 h 430887"/>
              <a:gd name="connsiteX10" fmla="*/ 8069353 w 11067692"/>
              <a:gd name="connsiteY10" fmla="*/ 0 h 430887"/>
              <a:gd name="connsiteX11" fmla="*/ 9075506 w 11067692"/>
              <a:gd name="connsiteY11" fmla="*/ 0 h 430887"/>
              <a:gd name="connsiteX12" fmla="*/ 9970984 w 11067692"/>
              <a:gd name="connsiteY12" fmla="*/ 0 h 430887"/>
              <a:gd name="connsiteX13" fmla="*/ 11067692 w 11067692"/>
              <a:gd name="connsiteY13" fmla="*/ 0 h 430887"/>
              <a:gd name="connsiteX14" fmla="*/ 11067692 w 11067692"/>
              <a:gd name="connsiteY14" fmla="*/ 430887 h 430887"/>
              <a:gd name="connsiteX15" fmla="*/ 10282891 w 11067692"/>
              <a:gd name="connsiteY15" fmla="*/ 430887 h 430887"/>
              <a:gd name="connsiteX16" fmla="*/ 9166061 w 11067692"/>
              <a:gd name="connsiteY16" fmla="*/ 430887 h 430887"/>
              <a:gd name="connsiteX17" fmla="*/ 8381261 w 11067692"/>
              <a:gd name="connsiteY17" fmla="*/ 430887 h 430887"/>
              <a:gd name="connsiteX18" fmla="*/ 7153753 w 11067692"/>
              <a:gd name="connsiteY18" fmla="*/ 430887 h 430887"/>
              <a:gd name="connsiteX19" fmla="*/ 6479630 w 11067692"/>
              <a:gd name="connsiteY19" fmla="*/ 430887 h 430887"/>
              <a:gd name="connsiteX20" fmla="*/ 5584153 w 11067692"/>
              <a:gd name="connsiteY20" fmla="*/ 430887 h 430887"/>
              <a:gd name="connsiteX21" fmla="*/ 4467322 w 11067692"/>
              <a:gd name="connsiteY21" fmla="*/ 430887 h 430887"/>
              <a:gd name="connsiteX22" fmla="*/ 3682522 w 11067692"/>
              <a:gd name="connsiteY22" fmla="*/ 430887 h 430887"/>
              <a:gd name="connsiteX23" fmla="*/ 2455015 w 11067692"/>
              <a:gd name="connsiteY23" fmla="*/ 430887 h 430887"/>
              <a:gd name="connsiteX24" fmla="*/ 1559539 w 11067692"/>
              <a:gd name="connsiteY24" fmla="*/ 430887 h 430887"/>
              <a:gd name="connsiteX25" fmla="*/ 885414 w 11067692"/>
              <a:gd name="connsiteY25" fmla="*/ 430887 h 430887"/>
              <a:gd name="connsiteX26" fmla="*/ 0 w 11067692"/>
              <a:gd name="connsiteY26" fmla="*/ 430887 h 430887"/>
              <a:gd name="connsiteX27" fmla="*/ 0 w 11067692"/>
              <a:gd name="connsiteY27" fmla="*/ 0 h 430887"/>
              <a:gd name="connsiteX0" fmla="*/ 0 w 11067692"/>
              <a:gd name="connsiteY0" fmla="*/ 0 h 430887"/>
              <a:gd name="connsiteX1" fmla="*/ 1227507 w 11067692"/>
              <a:gd name="connsiteY1" fmla="*/ 0 h 430887"/>
              <a:gd name="connsiteX2" fmla="*/ 2122985 w 11067692"/>
              <a:gd name="connsiteY2" fmla="*/ 0 h 430887"/>
              <a:gd name="connsiteX3" fmla="*/ 2797108 w 11067692"/>
              <a:gd name="connsiteY3" fmla="*/ 0 h 430887"/>
              <a:gd name="connsiteX4" fmla="*/ 3581908 w 11067692"/>
              <a:gd name="connsiteY4" fmla="*/ 0 h 430887"/>
              <a:gd name="connsiteX5" fmla="*/ 4588061 w 11067692"/>
              <a:gd name="connsiteY5" fmla="*/ 0 h 430887"/>
              <a:gd name="connsiteX6" fmla="*/ 5262184 w 11067692"/>
              <a:gd name="connsiteY6" fmla="*/ 0 h 430887"/>
              <a:gd name="connsiteX7" fmla="*/ 6046984 w 11067692"/>
              <a:gd name="connsiteY7" fmla="*/ 0 h 430887"/>
              <a:gd name="connsiteX8" fmla="*/ 7163814 w 11067692"/>
              <a:gd name="connsiteY8" fmla="*/ 0 h 430887"/>
              <a:gd name="connsiteX9" fmla="*/ 8059292 w 11067692"/>
              <a:gd name="connsiteY9" fmla="*/ 0 h 430887"/>
              <a:gd name="connsiteX10" fmla="*/ 8954768 w 11067692"/>
              <a:gd name="connsiteY10" fmla="*/ 0 h 430887"/>
              <a:gd name="connsiteX11" fmla="*/ 10182277 w 11067692"/>
              <a:gd name="connsiteY11" fmla="*/ 0 h 430887"/>
              <a:gd name="connsiteX12" fmla="*/ 11067692 w 11067692"/>
              <a:gd name="connsiteY12" fmla="*/ 0 h 430887"/>
              <a:gd name="connsiteX13" fmla="*/ 11067692 w 11067692"/>
              <a:gd name="connsiteY13" fmla="*/ 430887 h 430887"/>
              <a:gd name="connsiteX14" fmla="*/ 10061538 w 11067692"/>
              <a:gd name="connsiteY14" fmla="*/ 430887 h 430887"/>
              <a:gd name="connsiteX15" fmla="*/ 8944706 w 11067692"/>
              <a:gd name="connsiteY15" fmla="*/ 430887 h 430887"/>
              <a:gd name="connsiteX16" fmla="*/ 7717199 w 11067692"/>
              <a:gd name="connsiteY16" fmla="*/ 430887 h 430887"/>
              <a:gd name="connsiteX17" fmla="*/ 6932399 w 11067692"/>
              <a:gd name="connsiteY17" fmla="*/ 430887 h 430887"/>
              <a:gd name="connsiteX18" fmla="*/ 5815568 w 11067692"/>
              <a:gd name="connsiteY18" fmla="*/ 430887 h 430887"/>
              <a:gd name="connsiteX19" fmla="*/ 4809415 w 11067692"/>
              <a:gd name="connsiteY19" fmla="*/ 430887 h 430887"/>
              <a:gd name="connsiteX20" fmla="*/ 3581908 w 11067692"/>
              <a:gd name="connsiteY20" fmla="*/ 430887 h 430887"/>
              <a:gd name="connsiteX21" fmla="*/ 2907785 w 11067692"/>
              <a:gd name="connsiteY21" fmla="*/ 430887 h 430887"/>
              <a:gd name="connsiteX22" fmla="*/ 1680276 w 11067692"/>
              <a:gd name="connsiteY22" fmla="*/ 430887 h 430887"/>
              <a:gd name="connsiteX23" fmla="*/ 0 w 11067692"/>
              <a:gd name="connsiteY23" fmla="*/ 430887 h 430887"/>
              <a:gd name="connsiteX24" fmla="*/ 0 w 11067692"/>
              <a:gd name="connsiteY24" fmla="*/ 0 h 430887"/>
              <a:gd name="connsiteX0" fmla="*/ 0 w 11067692"/>
              <a:gd name="connsiteY0" fmla="*/ 0 h 430887"/>
              <a:gd name="connsiteX1" fmla="*/ 784800 w 11067692"/>
              <a:gd name="connsiteY1" fmla="*/ 0 h 430887"/>
              <a:gd name="connsiteX2" fmla="*/ 1680276 w 11067692"/>
              <a:gd name="connsiteY2" fmla="*/ 0 h 430887"/>
              <a:gd name="connsiteX3" fmla="*/ 2354400 w 11067692"/>
              <a:gd name="connsiteY3" fmla="*/ 0 h 430887"/>
              <a:gd name="connsiteX4" fmla="*/ 3249876 w 11067692"/>
              <a:gd name="connsiteY4" fmla="*/ 0 h 430887"/>
              <a:gd name="connsiteX5" fmla="*/ 4034676 w 11067692"/>
              <a:gd name="connsiteY5" fmla="*/ 0 h 430887"/>
              <a:gd name="connsiteX6" fmla="*/ 4819477 w 11067692"/>
              <a:gd name="connsiteY6" fmla="*/ 0 h 430887"/>
              <a:gd name="connsiteX7" fmla="*/ 5493600 w 11067692"/>
              <a:gd name="connsiteY7" fmla="*/ 0 h 430887"/>
              <a:gd name="connsiteX8" fmla="*/ 6610430 w 11067692"/>
              <a:gd name="connsiteY8" fmla="*/ 0 h 430887"/>
              <a:gd name="connsiteX9" fmla="*/ 7395230 w 11067692"/>
              <a:gd name="connsiteY9" fmla="*/ 0 h 430887"/>
              <a:gd name="connsiteX10" fmla="*/ 8069353 w 11067692"/>
              <a:gd name="connsiteY10" fmla="*/ 0 h 430887"/>
              <a:gd name="connsiteX11" fmla="*/ 9075506 w 11067692"/>
              <a:gd name="connsiteY11" fmla="*/ 0 h 430887"/>
              <a:gd name="connsiteX12" fmla="*/ 9970984 w 11067692"/>
              <a:gd name="connsiteY12" fmla="*/ 0 h 430887"/>
              <a:gd name="connsiteX13" fmla="*/ 11067692 w 11067692"/>
              <a:gd name="connsiteY13" fmla="*/ 0 h 430887"/>
              <a:gd name="connsiteX14" fmla="*/ 11067692 w 11067692"/>
              <a:gd name="connsiteY14" fmla="*/ 430887 h 430887"/>
              <a:gd name="connsiteX15" fmla="*/ 10282891 w 11067692"/>
              <a:gd name="connsiteY15" fmla="*/ 430887 h 430887"/>
              <a:gd name="connsiteX16" fmla="*/ 9166061 w 11067692"/>
              <a:gd name="connsiteY16" fmla="*/ 430887 h 430887"/>
              <a:gd name="connsiteX17" fmla="*/ 8381261 w 11067692"/>
              <a:gd name="connsiteY17" fmla="*/ 430887 h 430887"/>
              <a:gd name="connsiteX18" fmla="*/ 7153753 w 11067692"/>
              <a:gd name="connsiteY18" fmla="*/ 430887 h 430887"/>
              <a:gd name="connsiteX19" fmla="*/ 6479630 w 11067692"/>
              <a:gd name="connsiteY19" fmla="*/ 430887 h 430887"/>
              <a:gd name="connsiteX20" fmla="*/ 5584153 w 11067692"/>
              <a:gd name="connsiteY20" fmla="*/ 430887 h 430887"/>
              <a:gd name="connsiteX21" fmla="*/ 4467322 w 11067692"/>
              <a:gd name="connsiteY21" fmla="*/ 430887 h 430887"/>
              <a:gd name="connsiteX22" fmla="*/ 3682522 w 11067692"/>
              <a:gd name="connsiteY22" fmla="*/ 430887 h 430887"/>
              <a:gd name="connsiteX23" fmla="*/ 2455015 w 11067692"/>
              <a:gd name="connsiteY23" fmla="*/ 430887 h 430887"/>
              <a:gd name="connsiteX24" fmla="*/ 1559539 w 11067692"/>
              <a:gd name="connsiteY24" fmla="*/ 430887 h 430887"/>
              <a:gd name="connsiteX25" fmla="*/ 885414 w 11067692"/>
              <a:gd name="connsiteY25" fmla="*/ 430887 h 430887"/>
              <a:gd name="connsiteX26" fmla="*/ 0 w 11067692"/>
              <a:gd name="connsiteY26" fmla="*/ 430887 h 430887"/>
              <a:gd name="connsiteX27" fmla="*/ 0 w 11067692"/>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2" h="430887" fill="none" extrusionOk="0">
                <a:moveTo>
                  <a:pt x="0" y="0"/>
                </a:moveTo>
                <a:cubicBezTo>
                  <a:pt x="397982" y="-38474"/>
                  <a:pt x="556057" y="23567"/>
                  <a:pt x="784800" y="0"/>
                </a:cubicBezTo>
                <a:cubicBezTo>
                  <a:pt x="984938" y="-69356"/>
                  <a:pt x="1280833" y="-17405"/>
                  <a:pt x="1680276" y="0"/>
                </a:cubicBezTo>
                <a:cubicBezTo>
                  <a:pt x="2140038" y="-20890"/>
                  <a:pt x="2188512" y="32122"/>
                  <a:pt x="2354400" y="0"/>
                </a:cubicBezTo>
                <a:cubicBezTo>
                  <a:pt x="2597045" y="45318"/>
                  <a:pt x="2721121" y="42246"/>
                  <a:pt x="3249876" y="0"/>
                </a:cubicBezTo>
                <a:cubicBezTo>
                  <a:pt x="3655331" y="-18219"/>
                  <a:pt x="3787493" y="-13281"/>
                  <a:pt x="4034676" y="0"/>
                </a:cubicBezTo>
                <a:cubicBezTo>
                  <a:pt x="4307086" y="12458"/>
                  <a:pt x="4663619" y="52894"/>
                  <a:pt x="4819477" y="0"/>
                </a:cubicBezTo>
                <a:cubicBezTo>
                  <a:pt x="5050111" y="-60117"/>
                  <a:pt x="5178127" y="58311"/>
                  <a:pt x="5493600" y="0"/>
                </a:cubicBezTo>
                <a:cubicBezTo>
                  <a:pt x="5797801" y="85115"/>
                  <a:pt x="6255870" y="93838"/>
                  <a:pt x="6610430" y="0"/>
                </a:cubicBezTo>
                <a:cubicBezTo>
                  <a:pt x="7110360" y="-14588"/>
                  <a:pt x="7094492" y="22858"/>
                  <a:pt x="7395230" y="0"/>
                </a:cubicBezTo>
                <a:cubicBezTo>
                  <a:pt x="7744159" y="-38898"/>
                  <a:pt x="7765556" y="55869"/>
                  <a:pt x="8069353" y="0"/>
                </a:cubicBezTo>
                <a:cubicBezTo>
                  <a:pt x="8366803" y="-109823"/>
                  <a:pt x="8681389" y="28458"/>
                  <a:pt x="9075506" y="0"/>
                </a:cubicBezTo>
                <a:cubicBezTo>
                  <a:pt x="9557773" y="-93635"/>
                  <a:pt x="9797312" y="-4874"/>
                  <a:pt x="9970984" y="0"/>
                </a:cubicBezTo>
                <a:cubicBezTo>
                  <a:pt x="10245015" y="58037"/>
                  <a:pt x="10474193" y="39550"/>
                  <a:pt x="11067692" y="0"/>
                </a:cubicBezTo>
                <a:cubicBezTo>
                  <a:pt x="11100301" y="230169"/>
                  <a:pt x="11021894" y="205729"/>
                  <a:pt x="11067692" y="430887"/>
                </a:cubicBezTo>
                <a:cubicBezTo>
                  <a:pt x="10867258" y="446042"/>
                  <a:pt x="10396732" y="398793"/>
                  <a:pt x="10282891" y="430887"/>
                </a:cubicBezTo>
                <a:cubicBezTo>
                  <a:pt x="10037099" y="529514"/>
                  <a:pt x="9788335" y="343951"/>
                  <a:pt x="9166061" y="430887"/>
                </a:cubicBezTo>
                <a:cubicBezTo>
                  <a:pt x="8651660" y="523046"/>
                  <a:pt x="8487752" y="410735"/>
                  <a:pt x="8381261" y="430887"/>
                </a:cubicBezTo>
                <a:cubicBezTo>
                  <a:pt x="8111846" y="420922"/>
                  <a:pt x="7470388" y="431012"/>
                  <a:pt x="7153753" y="430887"/>
                </a:cubicBezTo>
                <a:cubicBezTo>
                  <a:pt x="6858321" y="465256"/>
                  <a:pt x="6659437" y="433917"/>
                  <a:pt x="6479630" y="430887"/>
                </a:cubicBezTo>
                <a:cubicBezTo>
                  <a:pt x="6191404" y="419138"/>
                  <a:pt x="5979419" y="346545"/>
                  <a:pt x="5584153" y="430887"/>
                </a:cubicBezTo>
                <a:cubicBezTo>
                  <a:pt x="5154246" y="481994"/>
                  <a:pt x="4767185" y="385963"/>
                  <a:pt x="4467322" y="430887"/>
                </a:cubicBezTo>
                <a:cubicBezTo>
                  <a:pt x="4163840" y="472717"/>
                  <a:pt x="3895330" y="386005"/>
                  <a:pt x="3682522" y="430887"/>
                </a:cubicBezTo>
                <a:cubicBezTo>
                  <a:pt x="3335439" y="378027"/>
                  <a:pt x="2811181" y="450802"/>
                  <a:pt x="2455015" y="430887"/>
                </a:cubicBezTo>
                <a:cubicBezTo>
                  <a:pt x="2054626" y="461243"/>
                  <a:pt x="1967622" y="4430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2" h="430887" stroke="0" extrusionOk="0">
                <a:moveTo>
                  <a:pt x="0" y="0"/>
                </a:moveTo>
                <a:cubicBezTo>
                  <a:pt x="437309" y="-89087"/>
                  <a:pt x="715180" y="38323"/>
                  <a:pt x="1227507" y="0"/>
                </a:cubicBezTo>
                <a:cubicBezTo>
                  <a:pt x="1848339" y="-68212"/>
                  <a:pt x="1646886" y="77267"/>
                  <a:pt x="2122985" y="0"/>
                </a:cubicBezTo>
                <a:cubicBezTo>
                  <a:pt x="2527692" y="-86107"/>
                  <a:pt x="2488293" y="50209"/>
                  <a:pt x="2797108" y="0"/>
                </a:cubicBezTo>
                <a:cubicBezTo>
                  <a:pt x="3092175" y="-74515"/>
                  <a:pt x="3269942" y="44081"/>
                  <a:pt x="3581908" y="0"/>
                </a:cubicBezTo>
                <a:cubicBezTo>
                  <a:pt x="3969261" y="-112049"/>
                  <a:pt x="4201139" y="23564"/>
                  <a:pt x="4588061" y="0"/>
                </a:cubicBezTo>
                <a:cubicBezTo>
                  <a:pt x="4865080" y="-182"/>
                  <a:pt x="4989941" y="58921"/>
                  <a:pt x="5262184" y="0"/>
                </a:cubicBezTo>
                <a:cubicBezTo>
                  <a:pt x="5533689" y="-8093"/>
                  <a:pt x="5884515" y="-10775"/>
                  <a:pt x="6046984" y="0"/>
                </a:cubicBezTo>
                <a:cubicBezTo>
                  <a:pt x="6333562" y="20723"/>
                  <a:pt x="6859851" y="-58840"/>
                  <a:pt x="7163814" y="0"/>
                </a:cubicBezTo>
                <a:cubicBezTo>
                  <a:pt x="7546441" y="-7632"/>
                  <a:pt x="7791300" y="9736"/>
                  <a:pt x="8059292" y="0"/>
                </a:cubicBezTo>
                <a:cubicBezTo>
                  <a:pt x="8403913" y="-52925"/>
                  <a:pt x="8581134" y="-28924"/>
                  <a:pt x="8954768" y="0"/>
                </a:cubicBezTo>
                <a:cubicBezTo>
                  <a:pt x="9388504" y="-63667"/>
                  <a:pt x="9567455" y="-4138"/>
                  <a:pt x="10182277" y="0"/>
                </a:cubicBezTo>
                <a:cubicBezTo>
                  <a:pt x="10814713" y="18037"/>
                  <a:pt x="10612208" y="8750"/>
                  <a:pt x="11067692" y="0"/>
                </a:cubicBezTo>
                <a:cubicBezTo>
                  <a:pt x="11151284" y="159927"/>
                  <a:pt x="11018858" y="261549"/>
                  <a:pt x="11067692" y="430887"/>
                </a:cubicBezTo>
                <a:cubicBezTo>
                  <a:pt x="10839538" y="452516"/>
                  <a:pt x="10577381" y="355293"/>
                  <a:pt x="10061538" y="430887"/>
                </a:cubicBezTo>
                <a:cubicBezTo>
                  <a:pt x="9573445" y="434048"/>
                  <a:pt x="9276586" y="445576"/>
                  <a:pt x="8944706" y="430887"/>
                </a:cubicBezTo>
                <a:cubicBezTo>
                  <a:pt x="8715554" y="493018"/>
                  <a:pt x="8172099" y="373304"/>
                  <a:pt x="7717199" y="430887"/>
                </a:cubicBezTo>
                <a:cubicBezTo>
                  <a:pt x="7230974" y="422668"/>
                  <a:pt x="7125299" y="420433"/>
                  <a:pt x="6932399" y="430887"/>
                </a:cubicBezTo>
                <a:cubicBezTo>
                  <a:pt x="6719663" y="383700"/>
                  <a:pt x="6359842" y="262402"/>
                  <a:pt x="5815568" y="430887"/>
                </a:cubicBezTo>
                <a:cubicBezTo>
                  <a:pt x="5273790" y="460852"/>
                  <a:pt x="5176892" y="421325"/>
                  <a:pt x="4809415" y="430887"/>
                </a:cubicBezTo>
                <a:cubicBezTo>
                  <a:pt x="4461101" y="447822"/>
                  <a:pt x="3928975" y="393022"/>
                  <a:pt x="3581908" y="430887"/>
                </a:cubicBezTo>
                <a:cubicBezTo>
                  <a:pt x="3325460" y="514258"/>
                  <a:pt x="2997764" y="426775"/>
                  <a:pt x="2907785" y="430887"/>
                </a:cubicBezTo>
                <a:cubicBezTo>
                  <a:pt x="2643240" y="466066"/>
                  <a:pt x="2215773" y="564691"/>
                  <a:pt x="1680276" y="430887"/>
                </a:cubicBezTo>
                <a:cubicBezTo>
                  <a:pt x="1211964" y="575162"/>
                  <a:pt x="786687" y="467816"/>
                  <a:pt x="0" y="430887"/>
                </a:cubicBezTo>
                <a:cubicBezTo>
                  <a:pt x="18227" y="275053"/>
                  <a:pt x="56489" y="228106"/>
                  <a:pt x="0" y="0"/>
                </a:cubicBezTo>
                <a:close/>
              </a:path>
              <a:path w="11067692" h="430887" fill="none" stroke="0" extrusionOk="0">
                <a:moveTo>
                  <a:pt x="0" y="0"/>
                </a:moveTo>
                <a:cubicBezTo>
                  <a:pt x="374904" y="-35572"/>
                  <a:pt x="521417" y="7198"/>
                  <a:pt x="784800" y="0"/>
                </a:cubicBezTo>
                <a:cubicBezTo>
                  <a:pt x="1029236" y="31008"/>
                  <a:pt x="1232531" y="60903"/>
                  <a:pt x="1680276" y="0"/>
                </a:cubicBezTo>
                <a:cubicBezTo>
                  <a:pt x="2123438" y="-4228"/>
                  <a:pt x="2177302" y="36720"/>
                  <a:pt x="2354400" y="0"/>
                </a:cubicBezTo>
                <a:cubicBezTo>
                  <a:pt x="2627664" y="37833"/>
                  <a:pt x="2853874" y="44449"/>
                  <a:pt x="3249876" y="0"/>
                </a:cubicBezTo>
                <a:cubicBezTo>
                  <a:pt x="3655473" y="-5716"/>
                  <a:pt x="3782530" y="-24289"/>
                  <a:pt x="4034676" y="0"/>
                </a:cubicBezTo>
                <a:cubicBezTo>
                  <a:pt x="4207999" y="-48667"/>
                  <a:pt x="4484954" y="34467"/>
                  <a:pt x="4819477" y="0"/>
                </a:cubicBezTo>
                <a:cubicBezTo>
                  <a:pt x="5083736" y="-68299"/>
                  <a:pt x="5260010" y="-25052"/>
                  <a:pt x="5493600" y="0"/>
                </a:cubicBezTo>
                <a:cubicBezTo>
                  <a:pt x="5833434" y="23327"/>
                  <a:pt x="6147331" y="4519"/>
                  <a:pt x="6610430" y="0"/>
                </a:cubicBezTo>
                <a:cubicBezTo>
                  <a:pt x="7144448" y="-34998"/>
                  <a:pt x="7038319" y="25699"/>
                  <a:pt x="7395230" y="0"/>
                </a:cubicBezTo>
                <a:cubicBezTo>
                  <a:pt x="7698303" y="-3183"/>
                  <a:pt x="7782799" y="27423"/>
                  <a:pt x="8069353" y="0"/>
                </a:cubicBezTo>
                <a:cubicBezTo>
                  <a:pt x="8362296" y="-92339"/>
                  <a:pt x="8531519" y="26218"/>
                  <a:pt x="9075506" y="0"/>
                </a:cubicBezTo>
                <a:cubicBezTo>
                  <a:pt x="9578478" y="24325"/>
                  <a:pt x="9727012" y="74307"/>
                  <a:pt x="9970984" y="0"/>
                </a:cubicBezTo>
                <a:cubicBezTo>
                  <a:pt x="10201955" y="-27762"/>
                  <a:pt x="10431234" y="-4450"/>
                  <a:pt x="11067692" y="0"/>
                </a:cubicBezTo>
                <a:cubicBezTo>
                  <a:pt x="11089479" y="185061"/>
                  <a:pt x="10980081" y="229048"/>
                  <a:pt x="11067692" y="430887"/>
                </a:cubicBezTo>
                <a:cubicBezTo>
                  <a:pt x="10897902" y="508175"/>
                  <a:pt x="10552832" y="406817"/>
                  <a:pt x="10282891" y="430887"/>
                </a:cubicBezTo>
                <a:cubicBezTo>
                  <a:pt x="10146584" y="593029"/>
                  <a:pt x="9535850" y="345380"/>
                  <a:pt x="9166061" y="430887"/>
                </a:cubicBezTo>
                <a:cubicBezTo>
                  <a:pt x="8616648" y="487915"/>
                  <a:pt x="8509644" y="374904"/>
                  <a:pt x="8381261" y="430887"/>
                </a:cubicBezTo>
                <a:cubicBezTo>
                  <a:pt x="8159695" y="467827"/>
                  <a:pt x="7442499" y="403954"/>
                  <a:pt x="7153753" y="430887"/>
                </a:cubicBezTo>
                <a:cubicBezTo>
                  <a:pt x="6810422" y="499430"/>
                  <a:pt x="6628236" y="427889"/>
                  <a:pt x="6479630" y="430887"/>
                </a:cubicBezTo>
                <a:cubicBezTo>
                  <a:pt x="6200926" y="374678"/>
                  <a:pt x="5942308" y="388262"/>
                  <a:pt x="5584153" y="430887"/>
                </a:cubicBezTo>
                <a:cubicBezTo>
                  <a:pt x="5242658" y="453722"/>
                  <a:pt x="4767159" y="472832"/>
                  <a:pt x="4467322" y="430887"/>
                </a:cubicBezTo>
                <a:cubicBezTo>
                  <a:pt x="4088657" y="447122"/>
                  <a:pt x="3983684" y="365662"/>
                  <a:pt x="3682522" y="430887"/>
                </a:cubicBezTo>
                <a:cubicBezTo>
                  <a:pt x="3321928" y="422203"/>
                  <a:pt x="2713072" y="415785"/>
                  <a:pt x="2455015" y="430887"/>
                </a:cubicBezTo>
                <a:cubicBezTo>
                  <a:pt x="2084833" y="474047"/>
                  <a:pt x="1998565" y="408651"/>
                  <a:pt x="1559539" y="430887"/>
                </a:cubicBezTo>
                <a:cubicBezTo>
                  <a:pt x="1124747" y="448340"/>
                  <a:pt x="1142705" y="397763"/>
                  <a:pt x="885414" y="430887"/>
                </a:cubicBezTo>
                <a:cubicBezTo>
                  <a:pt x="638739" y="439161"/>
                  <a:pt x="306234" y="411297"/>
                  <a:pt x="0" y="430887"/>
                </a:cubicBezTo>
                <a:cubicBezTo>
                  <a:pt x="-24163" y="297783"/>
                  <a:pt x="79392" y="197095"/>
                  <a:pt x="0" y="0"/>
                </a:cubicBezTo>
                <a:close/>
              </a:path>
              <a:path w="11067692" h="430887" fill="none" stroke="0" extrusionOk="0">
                <a:moveTo>
                  <a:pt x="0" y="0"/>
                </a:moveTo>
                <a:cubicBezTo>
                  <a:pt x="392016" y="-41035"/>
                  <a:pt x="552908" y="39954"/>
                  <a:pt x="784800" y="0"/>
                </a:cubicBezTo>
                <a:cubicBezTo>
                  <a:pt x="1038480" y="26994"/>
                  <a:pt x="1273929" y="21907"/>
                  <a:pt x="1680276" y="0"/>
                </a:cubicBezTo>
                <a:cubicBezTo>
                  <a:pt x="2138696" y="-32005"/>
                  <a:pt x="2185939" y="39002"/>
                  <a:pt x="2354400" y="0"/>
                </a:cubicBezTo>
                <a:cubicBezTo>
                  <a:pt x="2612038" y="6938"/>
                  <a:pt x="2777313" y="44088"/>
                  <a:pt x="3249876" y="0"/>
                </a:cubicBezTo>
                <a:cubicBezTo>
                  <a:pt x="3658262" y="-22617"/>
                  <a:pt x="3814642" y="24233"/>
                  <a:pt x="4034676" y="0"/>
                </a:cubicBezTo>
                <a:cubicBezTo>
                  <a:pt x="4282864" y="-48885"/>
                  <a:pt x="4619843" y="78879"/>
                  <a:pt x="4819477" y="0"/>
                </a:cubicBezTo>
                <a:cubicBezTo>
                  <a:pt x="5071871" y="-44293"/>
                  <a:pt x="5231898" y="23936"/>
                  <a:pt x="5493600" y="0"/>
                </a:cubicBezTo>
                <a:cubicBezTo>
                  <a:pt x="5831714" y="17821"/>
                  <a:pt x="6210849" y="5556"/>
                  <a:pt x="6610430" y="0"/>
                </a:cubicBezTo>
                <a:cubicBezTo>
                  <a:pt x="7125040" y="-13985"/>
                  <a:pt x="7077340" y="22631"/>
                  <a:pt x="7395230" y="0"/>
                </a:cubicBezTo>
                <a:cubicBezTo>
                  <a:pt x="7724273" y="-7288"/>
                  <a:pt x="7767418" y="35149"/>
                  <a:pt x="8069353" y="0"/>
                </a:cubicBezTo>
                <a:cubicBezTo>
                  <a:pt x="8360415" y="-61561"/>
                  <a:pt x="8548264" y="6380"/>
                  <a:pt x="9075506" y="0"/>
                </a:cubicBezTo>
                <a:cubicBezTo>
                  <a:pt x="9547547" y="-36169"/>
                  <a:pt x="9780971" y="32031"/>
                  <a:pt x="9970984" y="0"/>
                </a:cubicBezTo>
                <a:cubicBezTo>
                  <a:pt x="10159470" y="-29249"/>
                  <a:pt x="10456815" y="43997"/>
                  <a:pt x="11067692" y="0"/>
                </a:cubicBezTo>
                <a:cubicBezTo>
                  <a:pt x="11099737" y="207074"/>
                  <a:pt x="10993901" y="203064"/>
                  <a:pt x="11067692" y="430887"/>
                </a:cubicBezTo>
                <a:cubicBezTo>
                  <a:pt x="10871410" y="447619"/>
                  <a:pt x="10467269" y="400451"/>
                  <a:pt x="10282891" y="430887"/>
                </a:cubicBezTo>
                <a:cubicBezTo>
                  <a:pt x="10073654" y="485766"/>
                  <a:pt x="9662392" y="358385"/>
                  <a:pt x="9166061" y="430887"/>
                </a:cubicBezTo>
                <a:cubicBezTo>
                  <a:pt x="8673320" y="505200"/>
                  <a:pt x="8504299" y="388107"/>
                  <a:pt x="8381261" y="430887"/>
                </a:cubicBezTo>
                <a:cubicBezTo>
                  <a:pt x="8106988" y="474810"/>
                  <a:pt x="7449857" y="398451"/>
                  <a:pt x="7153753" y="430887"/>
                </a:cubicBezTo>
                <a:cubicBezTo>
                  <a:pt x="6833252" y="489682"/>
                  <a:pt x="6628106" y="420285"/>
                  <a:pt x="6479630" y="430887"/>
                </a:cubicBezTo>
                <a:cubicBezTo>
                  <a:pt x="6142502" y="422155"/>
                  <a:pt x="5996510" y="378133"/>
                  <a:pt x="5584153" y="430887"/>
                </a:cubicBezTo>
                <a:cubicBezTo>
                  <a:pt x="5174583" y="380524"/>
                  <a:pt x="4779952" y="395613"/>
                  <a:pt x="4467322" y="430887"/>
                </a:cubicBezTo>
                <a:cubicBezTo>
                  <a:pt x="4123789" y="466535"/>
                  <a:pt x="3912514" y="410125"/>
                  <a:pt x="3682522" y="430887"/>
                </a:cubicBezTo>
                <a:cubicBezTo>
                  <a:pt x="3323724" y="410930"/>
                  <a:pt x="2729806" y="486754"/>
                  <a:pt x="2455015" y="430887"/>
                </a:cubicBezTo>
                <a:cubicBezTo>
                  <a:pt x="2055041" y="447541"/>
                  <a:pt x="1998393" y="404093"/>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Μεταφορά και χρήση κινητού τηλεφώνου (Καν. 51) </a:t>
            </a:r>
          </a:p>
        </p:txBody>
      </p:sp>
    </p:spTree>
    <p:extLst>
      <p:ext uri="{BB962C8B-B14F-4D97-AF65-F5344CB8AC3E}">
        <p14:creationId xmlns:p14="http://schemas.microsoft.com/office/powerpoint/2010/main" val="2167911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5E2437-5301-43FB-63E8-2E64D5FD33C9}"/>
              </a:ext>
            </a:extLst>
          </p:cNvPr>
          <p:cNvSpPr/>
          <p:nvPr/>
        </p:nvSpPr>
        <p:spPr>
          <a:xfrm>
            <a:off x="-750" y="3552172"/>
            <a:ext cx="12192000" cy="13993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Y"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549EFC96-43B5-0BA5-BE57-7CA9980F1A43}"/>
              </a:ext>
            </a:extLst>
          </p:cNvPr>
          <p:cNvPicPr>
            <a:picLocks noChangeAspect="1"/>
          </p:cNvPicPr>
          <p:nvPr/>
        </p:nvPicPr>
        <p:blipFill>
          <a:blip r:embed="rId2"/>
          <a:stretch>
            <a:fillRect/>
          </a:stretch>
        </p:blipFill>
        <p:spPr>
          <a:xfrm>
            <a:off x="0" y="0"/>
            <a:ext cx="12192000" cy="3541776"/>
          </a:xfrm>
          <a:prstGeom prst="rect">
            <a:avLst/>
          </a:prstGeom>
        </p:spPr>
      </p:pic>
      <p:sp>
        <p:nvSpPr>
          <p:cNvPr id="6" name="Text Placeholder 1">
            <a:extLst>
              <a:ext uri="{FF2B5EF4-FFF2-40B4-BE49-F238E27FC236}">
                <a16:creationId xmlns:a16="http://schemas.microsoft.com/office/drawing/2014/main" id="{F9A7DC15-3F24-B68B-CB1B-39BD1F26CDD2}"/>
              </a:ext>
            </a:extLst>
          </p:cNvPr>
          <p:cNvSpPr txBox="1">
            <a:spLocks/>
          </p:cNvSpPr>
          <p:nvPr/>
        </p:nvSpPr>
        <p:spPr>
          <a:xfrm>
            <a:off x="1035109" y="3694681"/>
            <a:ext cx="10120281" cy="1034412"/>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2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rPr>
              <a:t>Οι περί λειτουργίας των Δημόσιων Σχολείων Δημοτικής Εκπαίδευσης Κανονισμοί του 2024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6326D40-76E3-E024-C1F4-7DE7C667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11D164-7E43-D55B-60BD-F5A465BE6BA3}"/>
              </a:ext>
            </a:extLst>
          </p:cNvPr>
          <p:cNvSpPr txBox="1"/>
          <p:nvPr/>
        </p:nvSpPr>
        <p:spPr>
          <a:xfrm>
            <a:off x="380249" y="5028878"/>
            <a:ext cx="11430000" cy="1323439"/>
          </a:xfrm>
          <a:prstGeom prst="rect">
            <a:avLst/>
          </a:prstGeom>
          <a:noFill/>
        </p:spPr>
        <p:txBody>
          <a:bodyPr wrap="square">
            <a:spAutoFit/>
          </a:bodyPr>
          <a:lstStyle/>
          <a:p>
            <a:pPr algn="ctr"/>
            <a:r>
              <a:rPr lang="el-GR" sz="4000" b="1" dirty="0">
                <a:effectLst>
                  <a:outerShdw blurRad="38100" dist="38100" dir="2700000" algn="tl">
                    <a:srgbClr val="000000">
                      <a:alpha val="43137"/>
                    </a:srgbClr>
                  </a:outerShdw>
                </a:effectLst>
                <a:latin typeface="Arial" pitchFamily="34"/>
              </a:rPr>
              <a:t>Τροποποίηση προηγούμενων κανονισμών λειτουργίας των Δημόσιων Σχολείων </a:t>
            </a:r>
            <a:r>
              <a:rPr kumimoji="0" lang="el-G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a:ea typeface="+mn-ea"/>
                <a:cs typeface="+mn-cs"/>
              </a:rPr>
              <a:t> </a:t>
            </a:r>
            <a:endParaRPr kumimoji="0" lang="el-CY"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196465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9DAC95-9DE0-649F-0A35-2DAE6D296AEE}"/>
              </a:ext>
            </a:extLst>
          </p:cNvPr>
          <p:cNvSpPr txBox="1"/>
          <p:nvPr/>
        </p:nvSpPr>
        <p:spPr>
          <a:xfrm>
            <a:off x="468956" y="2447004"/>
            <a:ext cx="11067691" cy="273921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Ενθαρρύνεται η συμμετοχή των σχολείων σε διάφορα ευρωπαϊκά προγράμματα προς όφελος των μαθητών και των δασκάλων.</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τη συμμετοχή των σχολείων δεν απαιτείται έγκριση από το Υπουργείο</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συμμετοχή δασκάλων </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διακρατικές κινητικότητες, εξασφαλίζεται έγκαιρα η σχετική άδεια απουσίας, σύμφωνα με τις προβλεπόμενες διαδικασίες.</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τη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συμμετοχή μαθητών </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ταξίδια στο εξωτερικό, στο πλαίσιο ευρωπαϊκών προγραμμάτων, απαιτείται έγκριση από το Υπουργείο και έγκαιρη προετοιμασία, σύμφωνα με τις οδηγίες του Δ.Δ.Ε.</a:t>
            </a:r>
            <a:endParaRPr kumimoji="0" lang="el-GR" sz="2000" b="1" i="0" u="none" strike="noStrike" kern="1200" cap="none" spc="0" normalizeH="0" baseline="0" noProof="0" dirty="0">
              <a:ln>
                <a:noFill/>
              </a:ln>
              <a:solidFill>
                <a:srgbClr val="435E71">
                  <a:lumMod val="75000"/>
                </a:srgbClr>
              </a:solidFill>
              <a:effectLst/>
              <a:uLnTx/>
              <a:uFillTx/>
              <a:latin typeface="Arial"/>
              <a:cs typeface="+mn-cs"/>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461698" y="105549"/>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Εκπαιδευτικά προγράμματα (Καν. 32)</a:t>
            </a:r>
          </a:p>
        </p:txBody>
      </p:sp>
      <p:sp>
        <p:nvSpPr>
          <p:cNvPr id="4" name="TextBox 3">
            <a:extLst>
              <a:ext uri="{FF2B5EF4-FFF2-40B4-BE49-F238E27FC236}">
                <a16:creationId xmlns:a16="http://schemas.microsoft.com/office/drawing/2014/main" id="{80BDC659-0D2B-8FD5-7488-986C23B10129}"/>
              </a:ext>
            </a:extLst>
          </p:cNvPr>
          <p:cNvSpPr txBox="1"/>
          <p:nvPr/>
        </p:nvSpPr>
        <p:spPr>
          <a:xfrm>
            <a:off x="468955" y="5620907"/>
            <a:ext cx="11060433" cy="1015663"/>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 διευθυντής του σχολείου πρέπει να ενημερώνει και να εξασφαλίζει την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έγκριση του οικείου Ε.Γ.Π.</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πριν από τη συνεργασία με οποιονδήποτε φορέα, εκτός εάν ο φορέας έχει ήδη εξασφαλίσει έγκριση από το Υπουργείο.</a:t>
            </a:r>
            <a:endParaRPr kumimoji="0" lang="el-GR" sz="3200" b="1" i="0" u="none" strike="noStrike" kern="1200" cap="none" spc="0" normalizeH="0" baseline="0" noProof="0" dirty="0">
              <a:ln>
                <a:noFill/>
              </a:ln>
              <a:solidFill>
                <a:srgbClr val="435E71">
                  <a:lumMod val="75000"/>
                </a:srgbClr>
              </a:solidFill>
              <a:effectLst/>
              <a:uLnTx/>
              <a:uFillTx/>
              <a:latin typeface="Arial"/>
              <a:cs typeface="+mn-cs"/>
            </a:endParaRPr>
          </a:p>
        </p:txBody>
      </p:sp>
      <p:sp>
        <p:nvSpPr>
          <p:cNvPr id="6" name="TextBox 5">
            <a:extLst>
              <a:ext uri="{FF2B5EF4-FFF2-40B4-BE49-F238E27FC236}">
                <a16:creationId xmlns:a16="http://schemas.microsoft.com/office/drawing/2014/main" id="{D058D360-9656-4219-1A77-C55C11EC2CAE}"/>
              </a:ext>
            </a:extLst>
          </p:cNvPr>
          <p:cNvSpPr txBox="1"/>
          <p:nvPr/>
        </p:nvSpPr>
        <p:spPr>
          <a:xfrm>
            <a:off x="468956" y="2062352"/>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Συμμετοχή σε Ευρωπαϊκά προγράμματα (Καν. 33)</a:t>
            </a:r>
          </a:p>
        </p:txBody>
      </p:sp>
      <p:sp>
        <p:nvSpPr>
          <p:cNvPr id="8" name="TextBox 7">
            <a:extLst>
              <a:ext uri="{FF2B5EF4-FFF2-40B4-BE49-F238E27FC236}">
                <a16:creationId xmlns:a16="http://schemas.microsoft.com/office/drawing/2014/main" id="{FE9B681B-E57F-3C0E-5AA4-551C00C38312}"/>
              </a:ext>
            </a:extLst>
          </p:cNvPr>
          <p:cNvSpPr txBox="1"/>
          <p:nvPr/>
        </p:nvSpPr>
        <p:spPr>
          <a:xfrm>
            <a:off x="468956" y="5193486"/>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Συνεργασία με φορείς (Καν. 34) </a:t>
            </a:r>
          </a:p>
        </p:txBody>
      </p:sp>
      <p:sp>
        <p:nvSpPr>
          <p:cNvPr id="10" name="TextBox 9">
            <a:extLst>
              <a:ext uri="{FF2B5EF4-FFF2-40B4-BE49-F238E27FC236}">
                <a16:creationId xmlns:a16="http://schemas.microsoft.com/office/drawing/2014/main" id="{3D3F19A8-7B0E-AA59-E8C4-C9EF1D3CF05C}"/>
              </a:ext>
            </a:extLst>
          </p:cNvPr>
          <p:cNvSpPr txBox="1"/>
          <p:nvPr/>
        </p:nvSpPr>
        <p:spPr>
          <a:xfrm>
            <a:off x="454439" y="587316"/>
            <a:ext cx="11074949" cy="1323439"/>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 διευθυντής του σχολείου, με απόφαση του διδασκαλικού συλλόγου, μπορεί να οργανώσει συμμετοχή των μαθητών σε εκπαιδευτικά προγράμματα, εγκεκριμένα από τον Δ.Δ.Ε., τα οποία συνάδουν με τους στόχους και τις επιδιώξεις του σχολείου, λαμβάνοντας υπόψη τις οικονομικές δυνατότητες των μαθητών στο σύνολό του.</a:t>
            </a:r>
            <a:endParaRPr kumimoji="0" lang="en-CY" sz="20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37325624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9DAC95-9DE0-649F-0A35-2DAE6D296AEE}"/>
              </a:ext>
            </a:extLst>
          </p:cNvPr>
          <p:cNvSpPr txBox="1"/>
          <p:nvPr/>
        </p:nvSpPr>
        <p:spPr>
          <a:xfrm>
            <a:off x="629729" y="750652"/>
            <a:ext cx="11000116" cy="5940088"/>
          </a:xfrm>
          <a:prstGeom prst="rect">
            <a:avLst/>
          </a:prstGeom>
          <a:noFill/>
        </p:spPr>
        <p:txBody>
          <a:bodyPr wrap="square" rtlCol="0">
            <a:spAutoFit/>
          </a:bodyPr>
          <a:lstStyle/>
          <a:p>
            <a:pPr algn="ctr">
              <a:defRPr/>
            </a:pP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«διευθυντική ομάδα» </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σημαίνει τον διευθυντή και τους βοηθούς διευθυντές που υπηρετούν πλήρως ή μερικώς στο σχολείο</a:t>
            </a:r>
            <a:endParaRPr kumimoji="0" lang="el-GR" sz="2000" b="0" i="0" u="none" strike="noStrike" kern="1200" cap="none" spc="0" normalizeH="0" baseline="0" noProof="0" dirty="0">
              <a:ln>
                <a:noFill/>
              </a:ln>
              <a:solidFill>
                <a:srgbClr val="62A39F">
                  <a:lumMod val="50000"/>
                </a:srgbClr>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Η διευθυντική ομάδα:</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Συνέρχεται τουλάχιστον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μία φορά την εβδομάδα</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υπό την προεδρία του διευθυντή για εξέταση των τρεχόντων προβλημάτων του σχολείου και για εκτίμηση της όλης λειτουργίας του σχολείου.</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Καταρτίζει, υλοποιεί και αξιολογεί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σχέδιο δράσης για τη βελτίωση του σχολείου</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σε συνεργασία με τον διδασκαλικό σύλλογο.</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Επιλαμβάνεται έκτακτων, γενικών και ειδικών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προβλημάτων</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που αφορούν στην οργάνωση, διοίκηση, ομαλή και εύρυθμη λειτουργία του σχολείου.</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Φροντίζει, ώστε να αναπτυχθεί ανάμεσα στο προσωπικό του σχολείου πνεύμα συναδελφικότητας, αλληλοσεβασμού και αρμονικής συνεργασίας.</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Είναι υπεύθυνη για την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προώθηση των στόχων </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του σχολικού έτους και των ειδικών στόχων του σχολείου.</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Οργανώνει την </a:t>
            </a:r>
            <a:r>
              <a:rPr kumimoji="0" lang="el-GR" sz="2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ενδοσχολική</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επιμόρφωση </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των δασκάλων στο σχολείο, τα σεμινάρια Επιθεωρητών, το Διήμερο Εκπαιδευτικού, δειγματικά μαθήματα και όποιες άλλες επιμορφωτικές δράσεις παρέχουν ευκαιρίες για την επαγγελματική ανάπτυξη των δασκάλων.</a:t>
            </a:r>
            <a:endParaRPr kumimoji="0" lang="el-GR" sz="2000" b="1" i="0" u="none" strike="noStrike" kern="1200" cap="none" spc="0" normalizeH="0" baseline="0" noProof="0" dirty="0">
              <a:ln>
                <a:noFill/>
              </a:ln>
              <a:solidFill>
                <a:srgbClr val="62A39F">
                  <a:lumMod val="75000"/>
                </a:srgbClr>
              </a:solidFill>
              <a:effectLst/>
              <a:uLnTx/>
              <a:uFillTx/>
              <a:latin typeface="Calibri Light" panose="020F0302020204030204"/>
              <a:ea typeface="+mn-ea"/>
              <a:cs typeface="+mn-cs"/>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148035"/>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   Διευθυντική Ομάδα (Καν. 37)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a:t>
            </a:r>
            <a:endPar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Tree>
    <p:extLst>
      <p:ext uri="{BB962C8B-B14F-4D97-AF65-F5344CB8AC3E}">
        <p14:creationId xmlns:p14="http://schemas.microsoft.com/office/powerpoint/2010/main" val="291744976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235902"/>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l-GR" sz="2800" b="1" dirty="0">
                <a:solidFill>
                  <a:prstClr val="white"/>
                </a:solidFill>
                <a:effectLst>
                  <a:outerShdw blurRad="38100" dist="38100" dir="2700000" algn="tl">
                    <a:srgbClr val="000000">
                      <a:alpha val="43137"/>
                    </a:srgbClr>
                  </a:outerShdw>
                </a:effectLst>
              </a:rPr>
              <a:t>… </a:t>
            </a: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Διευθυντική Ομάδα (Καν. 37)</a:t>
            </a:r>
          </a:p>
        </p:txBody>
      </p:sp>
      <p:sp>
        <p:nvSpPr>
          <p:cNvPr id="6" name="TextBox 5">
            <a:extLst>
              <a:ext uri="{FF2B5EF4-FFF2-40B4-BE49-F238E27FC236}">
                <a16:creationId xmlns:a16="http://schemas.microsoft.com/office/drawing/2014/main" id="{D3645907-8423-236C-33D7-212F8F1FE354}"/>
              </a:ext>
            </a:extLst>
          </p:cNvPr>
          <p:cNvSpPr txBox="1"/>
          <p:nvPr/>
        </p:nvSpPr>
        <p:spPr>
          <a:xfrm>
            <a:off x="562154" y="1073936"/>
            <a:ext cx="11067690" cy="501675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Οργανώνει τις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εκπαιδευτικές επισκέψεις </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στο σχολείο, διαλέξεις από ειδικούς επιστήμονες, επαγγελματίες, λογοτέχνες κ.λπ.</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Καλεί σε σύσκεψη, σε τακτά χρονικά διαστήματα, τους υπεύθυνους αδελφών τμημάτων και τους δασκάλους που διδάσκουν το ίδιο μάθημα για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συντονισμό</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εκτίμηση της εργασίας τους και αντιμετώπιση προβλημάτων.</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Μεριμνά για τον καταρτισμό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προγράμματος επίβλεψης των μαθητών</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Ετοιμάζει έκτακτο ή ειδικό πρόγραμμα επίβλεψης των μαθητών όπως σε περιπτώσεις εκδρομών, εκδηλώσεων, δραστηριοτήτων εντός και εκτός του σχολικού χώρου, απουσίας δασκάλων κ.λπ. σε συνεργασία με τους δασκάλους.</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Συμμετέχει στην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εφαρμογή του Κώδικα </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συμπεριφοράς και δεοντολογίας του σχολείου ενισχύοντας κοινωνικές και θετικές συμπεριφορές και εφαρμόζοντας παιδαγωγικά μέτρα ή συνέπειες.</a:t>
            </a:r>
            <a:endParaRPr kumimoji="0" lang="el-GR" sz="2000" b="1" i="0" u="none" strike="noStrike" kern="1200" cap="none" spc="0" normalizeH="0" baseline="0" noProof="0" dirty="0">
              <a:ln>
                <a:noFill/>
              </a:ln>
              <a:solidFill>
                <a:srgbClr val="62A39F">
                  <a:lumMod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3672660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9DAC95-9DE0-649F-0A35-2DAE6D296AEE}"/>
              </a:ext>
            </a:extLst>
          </p:cNvPr>
          <p:cNvSpPr txBox="1"/>
          <p:nvPr/>
        </p:nvSpPr>
        <p:spPr>
          <a:xfrm>
            <a:off x="562154" y="789621"/>
            <a:ext cx="11107683" cy="5447645"/>
          </a:xfrm>
          <a:prstGeom prst="rect">
            <a:avLst/>
          </a:prstGeom>
          <a:noFill/>
        </p:spPr>
        <p:txBody>
          <a:bodyPr wrap="square" rtlCol="0">
            <a:spAutoFit/>
          </a:bodyPr>
          <a:lstStyle/>
          <a:p>
            <a:pPr algn="ctr">
              <a:defRPr/>
            </a:pP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«υπεύθυνος τμήματος» </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σημαίνει τον δάσκαλο που αναλαμβάνει την ευθύνη τμήματος, στη βάση συγκεκριμένων καθηκόντων που του ανατίθενται</a:t>
            </a:r>
            <a:r>
              <a:rPr kumimoji="0" lang="el-GR" sz="2400" b="1" i="0" u="none" strike="noStrike" kern="1200" cap="none" spc="0" normalizeH="0" baseline="0" noProof="0" dirty="0">
                <a:ln>
                  <a:noFill/>
                </a:ln>
                <a:solidFill>
                  <a:srgbClr val="62A39F">
                    <a:lumMod val="50000"/>
                  </a:srgbClr>
                </a:solidFill>
                <a:effectLst/>
                <a:uLnTx/>
                <a:uFillTx/>
                <a:latin typeface="Arial" panose="020B0604020202020204" pitchFamily="34" charset="0"/>
                <a:cs typeface="Arial" panose="020B0604020202020204" pitchFamily="34" charset="0"/>
              </a:rPr>
              <a:t> </a:t>
            </a:r>
            <a:endParaRPr kumimoji="0" lang="el-GR" sz="2400" b="0" i="0" u="none" strike="noStrike" kern="1200" cap="none" spc="0" normalizeH="0" baseline="0" noProof="0" dirty="0">
              <a:ln>
                <a:noFill/>
              </a:ln>
              <a:solidFill>
                <a:srgbClr val="62A39F">
                  <a:lumMod val="50000"/>
                </a:srgb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l-GR"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Για τον καθορισμό υπευθύνου τμήματος λαμβάνονται υπόψη τα ακόλουθα:</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Ο </a:t>
            </a:r>
            <a:r>
              <a:rPr kumimoji="0" lang="el-GR" sz="2400" b="1"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συνολικός αριθμός </a:t>
            </a:r>
            <a:r>
              <a:rPr kumimoji="0" lang="el-GR" sz="2400" b="1" i="0" u="none" strike="noStrike" kern="1200" cap="none" spc="0" normalizeH="0" baseline="0" noProof="0" dirty="0" err="1">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δ.π</a:t>
            </a:r>
            <a:r>
              <a:rPr kumimoji="0" lang="el-GR" sz="2400" b="1"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 </a:t>
            </a: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που διδάσκει ο δάσκαλος στο τμήμα. Στο δημοτικό σε αυτές περιλαμβάνονται</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κατά κανόνα, οι </a:t>
            </a:r>
            <a:r>
              <a:rPr kumimoji="0" lang="el-GR" sz="2400" b="0" i="0" u="none" strike="noStrike" kern="1200" cap="none" spc="0" normalizeH="0" baseline="0" noProof="0" dirty="0" err="1">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δ.π</a:t>
            </a: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 των μαθημάτων των Ελληνικών ή Μαθηματικών. Υπεύθυνος τμήματος στην περίπτωση του σχολείου ειδικής αγωγής και εκπαίδευσης είναι ο υπεύθυνος ομάδας.</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Η </a:t>
            </a:r>
            <a:r>
              <a:rPr kumimoji="0" lang="el-GR" sz="2400" b="1"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πλήρης απασχόληση </a:t>
            </a: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στο σχολείο όπου θα αναλάβει υπεύθυνος τμήματος.</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Για σκοπούς διαμόρφωσης προγράμματος και κατά την κρίση του</a:t>
            </a:r>
            <a:r>
              <a:rPr kumimoji="0" lang="el-GR" sz="2400" b="0" i="0" u="none" strike="noStrike" kern="1200" cap="small"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 </a:t>
            </a: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διδασκαλικού συλλόγου μπορούν να γίνουν </a:t>
            </a:r>
            <a:r>
              <a:rPr kumimoji="0" lang="el-GR" sz="2400" b="1" i="1"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κατ’ εξαίρεση </a:t>
            </a:r>
            <a:r>
              <a:rPr kumimoji="0" lang="el-GR" sz="24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και άλλες διευθετήσεις.</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l-GR" sz="6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Τα καθήκοντα του υπεύθυνου τμήματος καθορίζονται με εγκύκλιες οδηγίες του Δ.Δ.Ε. </a:t>
            </a:r>
            <a:r>
              <a:rPr lang="el-GR" sz="2400" dirty="0">
                <a:solidFill>
                  <a:prstClr val="black"/>
                </a:solidFill>
                <a:latin typeface="Arial" panose="020B0604020202020204" pitchFamily="34" charset="0"/>
                <a:cs typeface="Arial" panose="020B0604020202020204" pitchFamily="34" charset="0"/>
              </a:rPr>
              <a:t>(</a:t>
            </a:r>
            <a:r>
              <a:rPr lang="el-GR" sz="2400" dirty="0" err="1">
                <a:solidFill>
                  <a:prstClr val="black"/>
                </a:solidFill>
                <a:latin typeface="Arial" panose="020B0604020202020204" pitchFamily="34" charset="0"/>
                <a:cs typeface="Arial" panose="020B0604020202020204" pitchFamily="34" charset="0"/>
                <a:hlinkClick r:id="rId2"/>
              </a:rPr>
              <a:t>αρ</a:t>
            </a:r>
            <a:r>
              <a:rPr lang="el-GR" sz="2400" dirty="0">
                <a:solidFill>
                  <a:prstClr val="black"/>
                </a:solidFill>
                <a:latin typeface="Arial" panose="020B0604020202020204" pitchFamily="34" charset="0"/>
                <a:cs typeface="Arial" panose="020B0604020202020204" pitchFamily="34" charset="0"/>
                <a:hlinkClick r:id="rId2"/>
              </a:rPr>
              <a:t>. εγκυκλίου στο διαδίκτυο </a:t>
            </a:r>
            <a:r>
              <a:rPr lang="en-US" sz="2400" dirty="0">
                <a:solidFill>
                  <a:prstClr val="black"/>
                </a:solidFill>
                <a:latin typeface="Arial" panose="020B0604020202020204" pitchFamily="34" charset="0"/>
                <a:cs typeface="Arial" panose="020B0604020202020204" pitchFamily="34" charset="0"/>
                <a:hlinkClick r:id="rId2"/>
              </a:rPr>
              <a:t>ypp12608</a:t>
            </a:r>
            <a:r>
              <a:rPr lang="en-US" sz="2400" dirty="0">
                <a:solidFill>
                  <a:prstClr val="black"/>
                </a:solidFill>
                <a:latin typeface="Arial" panose="020B0604020202020204" pitchFamily="34" charset="0"/>
                <a:cs typeface="Arial" panose="020B0604020202020204" pitchFamily="34" charset="0"/>
              </a:rPr>
              <a:t>)</a:t>
            </a:r>
            <a:r>
              <a:rPr lang="el-GR" sz="2400" dirty="0">
                <a:solidFill>
                  <a:prstClr val="black"/>
                </a:solidFill>
                <a:latin typeface="Arial" panose="020B0604020202020204" pitchFamily="34" charset="0"/>
                <a:cs typeface="Arial" panose="020B0604020202020204" pitchFamily="34" charset="0"/>
              </a:rPr>
              <a:t>.</a:t>
            </a:r>
            <a:endParaRPr kumimoji="0" lang="el-GR" sz="2400" b="1" i="0" u="none" strike="noStrike" kern="1200" cap="none" spc="0" normalizeH="0" baseline="0" noProof="0" dirty="0">
              <a:ln>
                <a:noFill/>
              </a:ln>
              <a:solidFill>
                <a:srgbClr val="62A39F">
                  <a:lumMod val="75000"/>
                </a:srgbClr>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235902"/>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Δάσκαλοι υπεύθυνοι τμημάτων (Καν. 41)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endPar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57989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235902"/>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Χορήγηση Φαρμάκων (Καν. 47) </a:t>
            </a:r>
          </a:p>
        </p:txBody>
      </p:sp>
      <p:sp>
        <p:nvSpPr>
          <p:cNvPr id="8" name="TextBox 7">
            <a:extLst>
              <a:ext uri="{FF2B5EF4-FFF2-40B4-BE49-F238E27FC236}">
                <a16:creationId xmlns:a16="http://schemas.microsoft.com/office/drawing/2014/main" id="{A1BB5FCE-B7ED-4C83-740B-AA29B954B61B}"/>
              </a:ext>
            </a:extLst>
          </p:cNvPr>
          <p:cNvSpPr txBox="1"/>
          <p:nvPr/>
        </p:nvSpPr>
        <p:spPr>
          <a:xfrm>
            <a:off x="562153" y="1030506"/>
            <a:ext cx="11067691" cy="498598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Φαρμακευτική αγωγή μπορεί να παρασχεθεί στους μαθητές στα σχολεία με την ενεργό εμπλοκή των δασκάλων, εφόσον τηρούνται οι ακόλουθες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προϋποθέσεις</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indent="-457200">
              <a:buFont typeface="Wingdings" panose="05000000000000000000" pitchFamily="2" charset="2"/>
              <a:buChar char="Ø"/>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Η συγκεκριμένη φαρμακευτική αγωγή συστήνεται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γραπτώς από γιατρό</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p>
          <a:p>
            <a:pPr marL="457200" indent="-457200">
              <a:buFont typeface="Wingdings" panose="05000000000000000000" pitchFamily="2" charset="2"/>
              <a:buChar char="Ø"/>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Υπάρχει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γραπτή συγκατάθεση του γονέα</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p>
          <a:p>
            <a:pPr marL="457200" indent="-457200">
              <a:buFont typeface="Wingdings" panose="05000000000000000000" pitchFamily="2" charset="2"/>
              <a:buChar char="Ø"/>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Ο δάσκαλος υπεύθυνος τμήματος ή υπεύθυνος των Πρώτων Βοηθειών,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έχει ενημερωθεί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τον τρόπο χορήγησης των φαρμάκων και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έχει σχετική</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γνώση και δεξιότητα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για την παροχή αυτής της βοήθειας</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indent="-457200">
              <a:buFont typeface="Wingdings" panose="05000000000000000000" pitchFamily="2" charset="2"/>
              <a:buChar char="Ø"/>
              <a:defRPr/>
            </a:pPr>
            <a:r>
              <a:rPr lang="el-GR" sz="2400" dirty="0">
                <a:solidFill>
                  <a:prstClr val="black"/>
                </a:solidFill>
                <a:latin typeface="Arial" panose="020B0604020202020204" pitchFamily="34" charset="0"/>
                <a:ea typeface="Times New Roman" panose="02020603050405020304" pitchFamily="18" charset="0"/>
              </a:rPr>
              <a:t>Ο</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δάσκαλος ενεργεί στη βάση της δικής του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βούλησης</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p>
          <a:p>
            <a:pPr>
              <a:defRPr/>
            </a:pPr>
            <a:endPar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algn="just">
              <a:defRPr/>
            </a:pP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Φαρμακευτική αγωγή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μπορεί να παρασχεθεί από σχολικό βοηθό/συνοδό </a:t>
            </a:r>
            <a:r>
              <a:rPr kumimoji="0" lang="el-GR" sz="2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σε μαθητές με ειδικές ανάγκες, νοουμένου ότι θα τηρηθούν οι προϋποθέσεις που αναφέρονται παραπάνω και οι εκάστοτε σχετικές οδηγίες του Δ.Δ.Ε.</a:t>
            </a:r>
            <a:endParaRPr kumimoji="0" lang="el-GR" sz="2400" i="0" u="none" strike="noStrike" kern="1200" cap="none" spc="0" normalizeH="0" baseline="0" noProof="0" dirty="0">
              <a:ln>
                <a:noFill/>
              </a:ln>
              <a:solidFill>
                <a:srgbClr val="435E71">
                  <a:lumMod val="50000"/>
                </a:srgbClr>
              </a:solidFill>
              <a:effectLst/>
              <a:uLnTx/>
              <a:uFillTx/>
              <a:latin typeface="Arial"/>
              <a:cs typeface="+mn-cs"/>
            </a:endParaRPr>
          </a:p>
        </p:txBody>
      </p:sp>
    </p:spTree>
    <p:extLst>
      <p:ext uri="{BB962C8B-B14F-4D97-AF65-F5344CB8AC3E}">
        <p14:creationId xmlns:p14="http://schemas.microsoft.com/office/powerpoint/2010/main" val="155527826"/>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5E2437-5301-43FB-63E8-2E64D5FD33C9}"/>
              </a:ext>
            </a:extLst>
          </p:cNvPr>
          <p:cNvSpPr/>
          <p:nvPr/>
        </p:nvSpPr>
        <p:spPr>
          <a:xfrm>
            <a:off x="-750" y="3552172"/>
            <a:ext cx="12192000" cy="13993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Y"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549EFC96-43B5-0BA5-BE57-7CA9980F1A43}"/>
              </a:ext>
            </a:extLst>
          </p:cNvPr>
          <p:cNvPicPr>
            <a:picLocks noChangeAspect="1"/>
          </p:cNvPicPr>
          <p:nvPr/>
        </p:nvPicPr>
        <p:blipFill>
          <a:blip r:embed="rId2"/>
          <a:stretch>
            <a:fillRect/>
          </a:stretch>
        </p:blipFill>
        <p:spPr>
          <a:xfrm>
            <a:off x="0" y="0"/>
            <a:ext cx="12192000" cy="3541776"/>
          </a:xfrm>
          <a:prstGeom prst="rect">
            <a:avLst/>
          </a:prstGeom>
        </p:spPr>
      </p:pic>
      <p:sp>
        <p:nvSpPr>
          <p:cNvPr id="6" name="Text Placeholder 1">
            <a:extLst>
              <a:ext uri="{FF2B5EF4-FFF2-40B4-BE49-F238E27FC236}">
                <a16:creationId xmlns:a16="http://schemas.microsoft.com/office/drawing/2014/main" id="{F9A7DC15-3F24-B68B-CB1B-39BD1F26CDD2}"/>
              </a:ext>
            </a:extLst>
          </p:cNvPr>
          <p:cNvSpPr txBox="1">
            <a:spLocks/>
          </p:cNvSpPr>
          <p:nvPr/>
        </p:nvSpPr>
        <p:spPr>
          <a:xfrm>
            <a:off x="1035109" y="3694681"/>
            <a:ext cx="10120281" cy="1034412"/>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2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rPr>
              <a:t>Οι περί λειτουργίας των Δημόσιων Σχολείων Δημοτικής Εκπαίδευσης Κανονισμοί του 2024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6326D40-76E3-E024-C1F4-7DE7C667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11D164-7E43-D55B-60BD-F5A465BE6BA3}"/>
              </a:ext>
            </a:extLst>
          </p:cNvPr>
          <p:cNvSpPr txBox="1"/>
          <p:nvPr/>
        </p:nvSpPr>
        <p:spPr>
          <a:xfrm>
            <a:off x="380249" y="5028878"/>
            <a:ext cx="1143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a:ea typeface="+mn-ea"/>
                <a:cs typeface="+mn-cs"/>
              </a:rPr>
              <a:t>Συζήτηση</a:t>
            </a:r>
            <a:endParaRPr kumimoji="0" lang="el-CY"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26979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close-up of a pen and a paper&#10;&#10;Description automatically generated">
            <a:extLst>
              <a:ext uri="{FF2B5EF4-FFF2-40B4-BE49-F238E27FC236}">
                <a16:creationId xmlns:a16="http://schemas.microsoft.com/office/drawing/2014/main" id="{286E5E0C-DA74-D06F-FDA4-0710C096D886}"/>
              </a:ext>
            </a:extLst>
          </p:cNvPr>
          <p:cNvPicPr>
            <a:picLocks noChangeAspect="1"/>
          </p:cNvPicPr>
          <p:nvPr/>
        </p:nvPicPr>
        <p:blipFill rotWithShape="1">
          <a:blip r:embed="rId2"/>
          <a:srcRect l="44799" r="3646" b="1"/>
          <a:stretch/>
        </p:blipFill>
        <p:spPr>
          <a:xfrm>
            <a:off x="20" y="10"/>
            <a:ext cx="12191980" cy="6857990"/>
          </a:xfrm>
          <a:prstGeom prst="rect">
            <a:avLst/>
          </a:prstGeom>
        </p:spPr>
      </p:pic>
      <p:sp>
        <p:nvSpPr>
          <p:cNvPr id="5" name="Title 4">
            <a:extLst>
              <a:ext uri="{FF2B5EF4-FFF2-40B4-BE49-F238E27FC236}">
                <a16:creationId xmlns:a16="http://schemas.microsoft.com/office/drawing/2014/main" id="{CB035F27-17CF-6750-0FBE-6F78D83E4280}"/>
              </a:ext>
            </a:extLst>
          </p:cNvPr>
          <p:cNvSpPr>
            <a:spLocks noGrp="1"/>
          </p:cNvSpPr>
          <p:nvPr>
            <p:ph type="title"/>
          </p:nvPr>
        </p:nvSpPr>
        <p:spPr>
          <a:xfrm>
            <a:off x="2276475" y="2247900"/>
            <a:ext cx="7581900" cy="2514600"/>
          </a:xfrm>
        </p:spPr>
        <p:txBody>
          <a:bodyPr>
            <a:normAutofit/>
          </a:bodyPr>
          <a:lstStyle/>
          <a:p>
            <a:pPr algn="ctr"/>
            <a:r>
              <a:rPr lang="el-GR" sz="6600" b="1">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Ευχαριστούμε για την προσοχή σας</a:t>
            </a:r>
            <a:endParaRPr lang="en-CY" sz="66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descr="A logo of an owl&#10;&#10;Description automatically generated">
            <a:extLst>
              <a:ext uri="{FF2B5EF4-FFF2-40B4-BE49-F238E27FC236}">
                <a16:creationId xmlns:a16="http://schemas.microsoft.com/office/drawing/2014/main" id="{682C32F7-3519-B59D-E3CD-3ED18783D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9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442968" y="66434"/>
            <a:ext cx="11306063" cy="861774"/>
          </a:xfrm>
          <a:custGeom>
            <a:avLst/>
            <a:gdLst>
              <a:gd name="connsiteX0" fmla="*/ 0 w 11306063"/>
              <a:gd name="connsiteY0" fmla="*/ 0 h 861774"/>
              <a:gd name="connsiteX1" fmla="*/ 801702 w 11306063"/>
              <a:gd name="connsiteY1" fmla="*/ 0 h 861774"/>
              <a:gd name="connsiteX2" fmla="*/ 1716465 w 11306063"/>
              <a:gd name="connsiteY2" fmla="*/ 0 h 861774"/>
              <a:gd name="connsiteX3" fmla="*/ 2405108 w 11306063"/>
              <a:gd name="connsiteY3" fmla="*/ 0 h 861774"/>
              <a:gd name="connsiteX4" fmla="*/ 3319870 w 11306063"/>
              <a:gd name="connsiteY4" fmla="*/ 0 h 861774"/>
              <a:gd name="connsiteX5" fmla="*/ 4121573 w 11306063"/>
              <a:gd name="connsiteY5" fmla="*/ 0 h 861774"/>
              <a:gd name="connsiteX6" fmla="*/ 4923276 w 11306063"/>
              <a:gd name="connsiteY6" fmla="*/ 0 h 861774"/>
              <a:gd name="connsiteX7" fmla="*/ 5611918 w 11306063"/>
              <a:gd name="connsiteY7" fmla="*/ 0 h 861774"/>
              <a:gd name="connsiteX8" fmla="*/ 6752802 w 11306063"/>
              <a:gd name="connsiteY8" fmla="*/ 0 h 861774"/>
              <a:gd name="connsiteX9" fmla="*/ 7554505 w 11306063"/>
              <a:gd name="connsiteY9" fmla="*/ 0 h 861774"/>
              <a:gd name="connsiteX10" fmla="*/ 8243147 w 11306063"/>
              <a:gd name="connsiteY10" fmla="*/ 0 h 861774"/>
              <a:gd name="connsiteX11" fmla="*/ 9270970 w 11306063"/>
              <a:gd name="connsiteY11" fmla="*/ 0 h 861774"/>
              <a:gd name="connsiteX12" fmla="*/ 10185734 w 11306063"/>
              <a:gd name="connsiteY12" fmla="*/ 0 h 861774"/>
              <a:gd name="connsiteX13" fmla="*/ 11306063 w 11306063"/>
              <a:gd name="connsiteY13" fmla="*/ 0 h 861774"/>
              <a:gd name="connsiteX14" fmla="*/ 11306063 w 11306063"/>
              <a:gd name="connsiteY14" fmla="*/ 861774 h 861774"/>
              <a:gd name="connsiteX15" fmla="*/ 10504360 w 11306063"/>
              <a:gd name="connsiteY15" fmla="*/ 861774 h 861774"/>
              <a:gd name="connsiteX16" fmla="*/ 9363475 w 11306063"/>
              <a:gd name="connsiteY16" fmla="*/ 861774 h 861774"/>
              <a:gd name="connsiteX17" fmla="*/ 8561773 w 11306063"/>
              <a:gd name="connsiteY17" fmla="*/ 861774 h 861774"/>
              <a:gd name="connsiteX18" fmla="*/ 7307828 w 11306063"/>
              <a:gd name="connsiteY18" fmla="*/ 861774 h 861774"/>
              <a:gd name="connsiteX19" fmla="*/ 6619186 w 11306063"/>
              <a:gd name="connsiteY19" fmla="*/ 861774 h 861774"/>
              <a:gd name="connsiteX20" fmla="*/ 5704422 w 11306063"/>
              <a:gd name="connsiteY20" fmla="*/ 861774 h 861774"/>
              <a:gd name="connsiteX21" fmla="*/ 4563538 w 11306063"/>
              <a:gd name="connsiteY21" fmla="*/ 861774 h 861774"/>
              <a:gd name="connsiteX22" fmla="*/ 3761835 w 11306063"/>
              <a:gd name="connsiteY22" fmla="*/ 861774 h 861774"/>
              <a:gd name="connsiteX23" fmla="*/ 2507890 w 11306063"/>
              <a:gd name="connsiteY23" fmla="*/ 861774 h 861774"/>
              <a:gd name="connsiteX24" fmla="*/ 1593127 w 11306063"/>
              <a:gd name="connsiteY24" fmla="*/ 861774 h 861774"/>
              <a:gd name="connsiteX25" fmla="*/ 904484 w 11306063"/>
              <a:gd name="connsiteY25" fmla="*/ 861774 h 861774"/>
              <a:gd name="connsiteX26" fmla="*/ 0 w 11306063"/>
              <a:gd name="connsiteY26" fmla="*/ 861774 h 861774"/>
              <a:gd name="connsiteX27" fmla="*/ 0 w 11306063"/>
              <a:gd name="connsiteY27" fmla="*/ 0 h 861774"/>
              <a:gd name="connsiteX0" fmla="*/ 0 w 11306063"/>
              <a:gd name="connsiteY0" fmla="*/ 0 h 861774"/>
              <a:gd name="connsiteX1" fmla="*/ 1253945 w 11306063"/>
              <a:gd name="connsiteY1" fmla="*/ 0 h 861774"/>
              <a:gd name="connsiteX2" fmla="*/ 2168708 w 11306063"/>
              <a:gd name="connsiteY2" fmla="*/ 0 h 861774"/>
              <a:gd name="connsiteX3" fmla="*/ 2857350 w 11306063"/>
              <a:gd name="connsiteY3" fmla="*/ 0 h 861774"/>
              <a:gd name="connsiteX4" fmla="*/ 3659053 w 11306063"/>
              <a:gd name="connsiteY4" fmla="*/ 0 h 861774"/>
              <a:gd name="connsiteX5" fmla="*/ 4686876 w 11306063"/>
              <a:gd name="connsiteY5" fmla="*/ 0 h 861774"/>
              <a:gd name="connsiteX6" fmla="*/ 5375518 w 11306063"/>
              <a:gd name="connsiteY6" fmla="*/ 0 h 861774"/>
              <a:gd name="connsiteX7" fmla="*/ 6177221 w 11306063"/>
              <a:gd name="connsiteY7" fmla="*/ 0 h 861774"/>
              <a:gd name="connsiteX8" fmla="*/ 7318105 w 11306063"/>
              <a:gd name="connsiteY8" fmla="*/ 0 h 861774"/>
              <a:gd name="connsiteX9" fmla="*/ 8232869 w 11306063"/>
              <a:gd name="connsiteY9" fmla="*/ 0 h 861774"/>
              <a:gd name="connsiteX10" fmla="*/ 9147632 w 11306063"/>
              <a:gd name="connsiteY10" fmla="*/ 0 h 861774"/>
              <a:gd name="connsiteX11" fmla="*/ 10401578 w 11306063"/>
              <a:gd name="connsiteY11" fmla="*/ 0 h 861774"/>
              <a:gd name="connsiteX12" fmla="*/ 11306063 w 11306063"/>
              <a:gd name="connsiteY12" fmla="*/ 0 h 861774"/>
              <a:gd name="connsiteX13" fmla="*/ 11306063 w 11306063"/>
              <a:gd name="connsiteY13" fmla="*/ 861774 h 861774"/>
              <a:gd name="connsiteX14" fmla="*/ 10278239 w 11306063"/>
              <a:gd name="connsiteY14" fmla="*/ 861774 h 861774"/>
              <a:gd name="connsiteX15" fmla="*/ 9137354 w 11306063"/>
              <a:gd name="connsiteY15" fmla="*/ 861774 h 861774"/>
              <a:gd name="connsiteX16" fmla="*/ 7883409 w 11306063"/>
              <a:gd name="connsiteY16" fmla="*/ 861774 h 861774"/>
              <a:gd name="connsiteX17" fmla="*/ 7081706 w 11306063"/>
              <a:gd name="connsiteY17" fmla="*/ 861774 h 861774"/>
              <a:gd name="connsiteX18" fmla="*/ 5940822 w 11306063"/>
              <a:gd name="connsiteY18" fmla="*/ 861774 h 861774"/>
              <a:gd name="connsiteX19" fmla="*/ 4912998 w 11306063"/>
              <a:gd name="connsiteY19" fmla="*/ 861774 h 861774"/>
              <a:gd name="connsiteX20" fmla="*/ 3659053 w 11306063"/>
              <a:gd name="connsiteY20" fmla="*/ 861774 h 861774"/>
              <a:gd name="connsiteX21" fmla="*/ 2970411 w 11306063"/>
              <a:gd name="connsiteY21" fmla="*/ 861774 h 861774"/>
              <a:gd name="connsiteX22" fmla="*/ 1716465 w 11306063"/>
              <a:gd name="connsiteY22" fmla="*/ 861774 h 861774"/>
              <a:gd name="connsiteX23" fmla="*/ 0 w 11306063"/>
              <a:gd name="connsiteY23" fmla="*/ 861774 h 861774"/>
              <a:gd name="connsiteX24" fmla="*/ 0 w 11306063"/>
              <a:gd name="connsiteY24" fmla="*/ 0 h 861774"/>
              <a:gd name="connsiteX0" fmla="*/ 0 w 11306063"/>
              <a:gd name="connsiteY0" fmla="*/ 0 h 861774"/>
              <a:gd name="connsiteX1" fmla="*/ 801702 w 11306063"/>
              <a:gd name="connsiteY1" fmla="*/ 0 h 861774"/>
              <a:gd name="connsiteX2" fmla="*/ 1716465 w 11306063"/>
              <a:gd name="connsiteY2" fmla="*/ 0 h 861774"/>
              <a:gd name="connsiteX3" fmla="*/ 2405108 w 11306063"/>
              <a:gd name="connsiteY3" fmla="*/ 0 h 861774"/>
              <a:gd name="connsiteX4" fmla="*/ 3319870 w 11306063"/>
              <a:gd name="connsiteY4" fmla="*/ 0 h 861774"/>
              <a:gd name="connsiteX5" fmla="*/ 4121573 w 11306063"/>
              <a:gd name="connsiteY5" fmla="*/ 0 h 861774"/>
              <a:gd name="connsiteX6" fmla="*/ 4923276 w 11306063"/>
              <a:gd name="connsiteY6" fmla="*/ 0 h 861774"/>
              <a:gd name="connsiteX7" fmla="*/ 5611918 w 11306063"/>
              <a:gd name="connsiteY7" fmla="*/ 0 h 861774"/>
              <a:gd name="connsiteX8" fmla="*/ 6752802 w 11306063"/>
              <a:gd name="connsiteY8" fmla="*/ 0 h 861774"/>
              <a:gd name="connsiteX9" fmla="*/ 7554505 w 11306063"/>
              <a:gd name="connsiteY9" fmla="*/ 0 h 861774"/>
              <a:gd name="connsiteX10" fmla="*/ 8243147 w 11306063"/>
              <a:gd name="connsiteY10" fmla="*/ 0 h 861774"/>
              <a:gd name="connsiteX11" fmla="*/ 9270970 w 11306063"/>
              <a:gd name="connsiteY11" fmla="*/ 0 h 861774"/>
              <a:gd name="connsiteX12" fmla="*/ 10185734 w 11306063"/>
              <a:gd name="connsiteY12" fmla="*/ 0 h 861774"/>
              <a:gd name="connsiteX13" fmla="*/ 11306063 w 11306063"/>
              <a:gd name="connsiteY13" fmla="*/ 0 h 861774"/>
              <a:gd name="connsiteX14" fmla="*/ 11306063 w 11306063"/>
              <a:gd name="connsiteY14" fmla="*/ 861774 h 861774"/>
              <a:gd name="connsiteX15" fmla="*/ 10504360 w 11306063"/>
              <a:gd name="connsiteY15" fmla="*/ 861774 h 861774"/>
              <a:gd name="connsiteX16" fmla="*/ 9363475 w 11306063"/>
              <a:gd name="connsiteY16" fmla="*/ 861774 h 861774"/>
              <a:gd name="connsiteX17" fmla="*/ 8561773 w 11306063"/>
              <a:gd name="connsiteY17" fmla="*/ 861774 h 861774"/>
              <a:gd name="connsiteX18" fmla="*/ 7307828 w 11306063"/>
              <a:gd name="connsiteY18" fmla="*/ 861774 h 861774"/>
              <a:gd name="connsiteX19" fmla="*/ 6619186 w 11306063"/>
              <a:gd name="connsiteY19" fmla="*/ 861774 h 861774"/>
              <a:gd name="connsiteX20" fmla="*/ 5704422 w 11306063"/>
              <a:gd name="connsiteY20" fmla="*/ 861774 h 861774"/>
              <a:gd name="connsiteX21" fmla="*/ 4563538 w 11306063"/>
              <a:gd name="connsiteY21" fmla="*/ 861774 h 861774"/>
              <a:gd name="connsiteX22" fmla="*/ 3761835 w 11306063"/>
              <a:gd name="connsiteY22" fmla="*/ 861774 h 861774"/>
              <a:gd name="connsiteX23" fmla="*/ 2507890 w 11306063"/>
              <a:gd name="connsiteY23" fmla="*/ 861774 h 861774"/>
              <a:gd name="connsiteX24" fmla="*/ 1593127 w 11306063"/>
              <a:gd name="connsiteY24" fmla="*/ 861774 h 861774"/>
              <a:gd name="connsiteX25" fmla="*/ 904484 w 11306063"/>
              <a:gd name="connsiteY25" fmla="*/ 861774 h 861774"/>
              <a:gd name="connsiteX26" fmla="*/ 0 w 11306063"/>
              <a:gd name="connsiteY26" fmla="*/ 861774 h 861774"/>
              <a:gd name="connsiteX27" fmla="*/ 0 w 11306063"/>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306063" h="861774" fill="none" extrusionOk="0">
                <a:moveTo>
                  <a:pt x="0" y="0"/>
                </a:moveTo>
                <a:cubicBezTo>
                  <a:pt x="430212" y="-76902"/>
                  <a:pt x="581796" y="38787"/>
                  <a:pt x="801702" y="0"/>
                </a:cubicBezTo>
                <a:cubicBezTo>
                  <a:pt x="1013158" y="-81596"/>
                  <a:pt x="1320377" y="-29592"/>
                  <a:pt x="1716465" y="0"/>
                </a:cubicBezTo>
                <a:cubicBezTo>
                  <a:pt x="2209952" y="-45847"/>
                  <a:pt x="2238415" y="61225"/>
                  <a:pt x="2405108" y="0"/>
                </a:cubicBezTo>
                <a:cubicBezTo>
                  <a:pt x="2632385" y="10037"/>
                  <a:pt x="2789210" y="74031"/>
                  <a:pt x="3319870" y="0"/>
                </a:cubicBezTo>
                <a:cubicBezTo>
                  <a:pt x="3705606" y="-29324"/>
                  <a:pt x="3865528" y="-13748"/>
                  <a:pt x="4121573" y="0"/>
                </a:cubicBezTo>
                <a:cubicBezTo>
                  <a:pt x="4411716" y="34185"/>
                  <a:pt x="4759472" y="93422"/>
                  <a:pt x="4923276" y="0"/>
                </a:cubicBezTo>
                <a:cubicBezTo>
                  <a:pt x="5147666" y="-107897"/>
                  <a:pt x="5293729" y="89947"/>
                  <a:pt x="5611918" y="0"/>
                </a:cubicBezTo>
                <a:cubicBezTo>
                  <a:pt x="5904344" y="15571"/>
                  <a:pt x="6351011" y="122359"/>
                  <a:pt x="6752802" y="0"/>
                </a:cubicBezTo>
                <a:cubicBezTo>
                  <a:pt x="7260744" y="-19959"/>
                  <a:pt x="7259525" y="45644"/>
                  <a:pt x="7554505" y="0"/>
                </a:cubicBezTo>
                <a:cubicBezTo>
                  <a:pt x="7894703" y="-52713"/>
                  <a:pt x="7930101" y="118230"/>
                  <a:pt x="8243147" y="0"/>
                </a:cubicBezTo>
                <a:cubicBezTo>
                  <a:pt x="8546879" y="-160975"/>
                  <a:pt x="8841165" y="67986"/>
                  <a:pt x="9270970" y="0"/>
                </a:cubicBezTo>
                <a:cubicBezTo>
                  <a:pt x="9766648" y="-111092"/>
                  <a:pt x="10020933" y="-4857"/>
                  <a:pt x="10185734" y="0"/>
                </a:cubicBezTo>
                <a:cubicBezTo>
                  <a:pt x="10441533" y="-28303"/>
                  <a:pt x="10672513" y="72640"/>
                  <a:pt x="11306063" y="0"/>
                </a:cubicBezTo>
                <a:cubicBezTo>
                  <a:pt x="11336534" y="432560"/>
                  <a:pt x="11262390" y="422797"/>
                  <a:pt x="11306063" y="861774"/>
                </a:cubicBezTo>
                <a:cubicBezTo>
                  <a:pt x="11108003" y="914386"/>
                  <a:pt x="10617946" y="802497"/>
                  <a:pt x="10504360" y="861774"/>
                </a:cubicBezTo>
                <a:cubicBezTo>
                  <a:pt x="10247023" y="1016885"/>
                  <a:pt x="9986580" y="708183"/>
                  <a:pt x="9363475" y="861774"/>
                </a:cubicBezTo>
                <a:cubicBezTo>
                  <a:pt x="8840023" y="1043143"/>
                  <a:pt x="8691264" y="824260"/>
                  <a:pt x="8561773" y="861774"/>
                </a:cubicBezTo>
                <a:cubicBezTo>
                  <a:pt x="8322118" y="871143"/>
                  <a:pt x="7632927" y="877187"/>
                  <a:pt x="7307828" y="861774"/>
                </a:cubicBezTo>
                <a:cubicBezTo>
                  <a:pt x="7016308" y="932786"/>
                  <a:pt x="6823166" y="876586"/>
                  <a:pt x="6619186" y="861774"/>
                </a:cubicBezTo>
                <a:cubicBezTo>
                  <a:pt x="6348307" y="854456"/>
                  <a:pt x="6117795" y="734131"/>
                  <a:pt x="5704422" y="861774"/>
                </a:cubicBezTo>
                <a:cubicBezTo>
                  <a:pt x="5307582" y="926388"/>
                  <a:pt x="4807422" y="752109"/>
                  <a:pt x="4563538" y="861774"/>
                </a:cubicBezTo>
                <a:cubicBezTo>
                  <a:pt x="4235384" y="923729"/>
                  <a:pt x="3981581" y="775319"/>
                  <a:pt x="3761835" y="861774"/>
                </a:cubicBezTo>
                <a:cubicBezTo>
                  <a:pt x="3409515" y="825093"/>
                  <a:pt x="2871778" y="957926"/>
                  <a:pt x="2507890" y="861774"/>
                </a:cubicBezTo>
                <a:cubicBezTo>
                  <a:pt x="2111966" y="923464"/>
                  <a:pt x="2018739" y="860615"/>
                  <a:pt x="1593127" y="861774"/>
                </a:cubicBezTo>
                <a:cubicBezTo>
                  <a:pt x="1156682" y="895321"/>
                  <a:pt x="1150281" y="826640"/>
                  <a:pt x="904484" y="861774"/>
                </a:cubicBezTo>
                <a:cubicBezTo>
                  <a:pt x="622531" y="1018043"/>
                  <a:pt x="274465" y="843099"/>
                  <a:pt x="0" y="861774"/>
                </a:cubicBezTo>
                <a:cubicBezTo>
                  <a:pt x="-32170" y="530314"/>
                  <a:pt x="30160" y="463531"/>
                  <a:pt x="0" y="0"/>
                </a:cubicBezTo>
                <a:close/>
              </a:path>
              <a:path w="11306063" h="861774" stroke="0" extrusionOk="0">
                <a:moveTo>
                  <a:pt x="0" y="0"/>
                </a:moveTo>
                <a:cubicBezTo>
                  <a:pt x="444496" y="-146212"/>
                  <a:pt x="739938" y="67270"/>
                  <a:pt x="1253945" y="0"/>
                </a:cubicBezTo>
                <a:cubicBezTo>
                  <a:pt x="1882668" y="-95932"/>
                  <a:pt x="1644836" y="172259"/>
                  <a:pt x="2168708" y="0"/>
                </a:cubicBezTo>
                <a:cubicBezTo>
                  <a:pt x="2583005" y="-158573"/>
                  <a:pt x="2550954" y="114147"/>
                  <a:pt x="2857350" y="0"/>
                </a:cubicBezTo>
                <a:cubicBezTo>
                  <a:pt x="3145552" y="-169724"/>
                  <a:pt x="3344119" y="89605"/>
                  <a:pt x="3659053" y="0"/>
                </a:cubicBezTo>
                <a:cubicBezTo>
                  <a:pt x="4023179" y="-91117"/>
                  <a:pt x="4273430" y="47324"/>
                  <a:pt x="4686876" y="0"/>
                </a:cubicBezTo>
                <a:cubicBezTo>
                  <a:pt x="4975374" y="-22975"/>
                  <a:pt x="5083957" y="138048"/>
                  <a:pt x="5375518" y="0"/>
                </a:cubicBezTo>
                <a:cubicBezTo>
                  <a:pt x="5661414" y="-18774"/>
                  <a:pt x="6011437" y="480"/>
                  <a:pt x="6177221" y="0"/>
                </a:cubicBezTo>
                <a:cubicBezTo>
                  <a:pt x="6423323" y="-5331"/>
                  <a:pt x="6964741" y="-44055"/>
                  <a:pt x="7318105" y="0"/>
                </a:cubicBezTo>
                <a:cubicBezTo>
                  <a:pt x="7669600" y="-19082"/>
                  <a:pt x="7924564" y="58411"/>
                  <a:pt x="8232869" y="0"/>
                </a:cubicBezTo>
                <a:cubicBezTo>
                  <a:pt x="8591746" y="-101945"/>
                  <a:pt x="8773154" y="1174"/>
                  <a:pt x="9147632" y="0"/>
                </a:cubicBezTo>
                <a:cubicBezTo>
                  <a:pt x="9574602" y="-100423"/>
                  <a:pt x="9737159" y="-29341"/>
                  <a:pt x="10401578" y="0"/>
                </a:cubicBezTo>
                <a:cubicBezTo>
                  <a:pt x="11051296" y="19193"/>
                  <a:pt x="10834845" y="30349"/>
                  <a:pt x="11306063" y="0"/>
                </a:cubicBezTo>
                <a:cubicBezTo>
                  <a:pt x="11410516" y="325188"/>
                  <a:pt x="11251123" y="515167"/>
                  <a:pt x="11306063" y="861774"/>
                </a:cubicBezTo>
                <a:cubicBezTo>
                  <a:pt x="11110729" y="904940"/>
                  <a:pt x="10774607" y="745842"/>
                  <a:pt x="10278239" y="861774"/>
                </a:cubicBezTo>
                <a:cubicBezTo>
                  <a:pt x="9802334" y="907781"/>
                  <a:pt x="9445261" y="894574"/>
                  <a:pt x="9137354" y="861774"/>
                </a:cubicBezTo>
                <a:cubicBezTo>
                  <a:pt x="8899058" y="947295"/>
                  <a:pt x="8306327" y="716447"/>
                  <a:pt x="7883409" y="861774"/>
                </a:cubicBezTo>
                <a:cubicBezTo>
                  <a:pt x="7389386" y="839700"/>
                  <a:pt x="7275942" y="839557"/>
                  <a:pt x="7081706" y="861774"/>
                </a:cubicBezTo>
                <a:cubicBezTo>
                  <a:pt x="6838467" y="773705"/>
                  <a:pt x="6496244" y="627816"/>
                  <a:pt x="5940822" y="861774"/>
                </a:cubicBezTo>
                <a:cubicBezTo>
                  <a:pt x="5387509" y="927464"/>
                  <a:pt x="5272355" y="843932"/>
                  <a:pt x="4912998" y="861774"/>
                </a:cubicBezTo>
                <a:cubicBezTo>
                  <a:pt x="4615742" y="914729"/>
                  <a:pt x="4059746" y="792147"/>
                  <a:pt x="3659053" y="861774"/>
                </a:cubicBezTo>
                <a:cubicBezTo>
                  <a:pt x="3390920" y="1012756"/>
                  <a:pt x="3047111" y="854399"/>
                  <a:pt x="2970411" y="861774"/>
                </a:cubicBezTo>
                <a:cubicBezTo>
                  <a:pt x="2673029" y="927611"/>
                  <a:pt x="2268816" y="898357"/>
                  <a:pt x="1716465" y="861774"/>
                </a:cubicBezTo>
                <a:cubicBezTo>
                  <a:pt x="1282176" y="1171958"/>
                  <a:pt x="827354" y="935584"/>
                  <a:pt x="0" y="861774"/>
                </a:cubicBezTo>
                <a:cubicBezTo>
                  <a:pt x="36182" y="540485"/>
                  <a:pt x="51577" y="461601"/>
                  <a:pt x="0" y="0"/>
                </a:cubicBezTo>
                <a:close/>
              </a:path>
              <a:path w="11306063" h="861774" fill="none" stroke="0" extrusionOk="0">
                <a:moveTo>
                  <a:pt x="0" y="0"/>
                </a:moveTo>
                <a:cubicBezTo>
                  <a:pt x="368318" y="-41184"/>
                  <a:pt x="501416" y="10162"/>
                  <a:pt x="801702" y="0"/>
                </a:cubicBezTo>
                <a:cubicBezTo>
                  <a:pt x="1060685" y="39289"/>
                  <a:pt x="1264305" y="93224"/>
                  <a:pt x="1716465" y="0"/>
                </a:cubicBezTo>
                <a:cubicBezTo>
                  <a:pt x="2168904" y="-28514"/>
                  <a:pt x="2221451" y="61083"/>
                  <a:pt x="2405108" y="0"/>
                </a:cubicBezTo>
                <a:cubicBezTo>
                  <a:pt x="2680039" y="3239"/>
                  <a:pt x="2893622" y="96853"/>
                  <a:pt x="3319870" y="0"/>
                </a:cubicBezTo>
                <a:cubicBezTo>
                  <a:pt x="3740824" y="-21018"/>
                  <a:pt x="3882963" y="23777"/>
                  <a:pt x="4121573" y="0"/>
                </a:cubicBezTo>
                <a:cubicBezTo>
                  <a:pt x="4305389" y="-89914"/>
                  <a:pt x="4627091" y="84698"/>
                  <a:pt x="4923276" y="0"/>
                </a:cubicBezTo>
                <a:cubicBezTo>
                  <a:pt x="5196778" y="-124620"/>
                  <a:pt x="5374474" y="6205"/>
                  <a:pt x="5611918" y="0"/>
                </a:cubicBezTo>
                <a:cubicBezTo>
                  <a:pt x="5969038" y="37153"/>
                  <a:pt x="6270280" y="40783"/>
                  <a:pt x="6752802" y="0"/>
                </a:cubicBezTo>
                <a:cubicBezTo>
                  <a:pt x="7298896" y="-58230"/>
                  <a:pt x="7173511" y="55171"/>
                  <a:pt x="7554505" y="0"/>
                </a:cubicBezTo>
                <a:cubicBezTo>
                  <a:pt x="7855730" y="-9098"/>
                  <a:pt x="7945612" y="60589"/>
                  <a:pt x="8243147" y="0"/>
                </a:cubicBezTo>
                <a:cubicBezTo>
                  <a:pt x="8540348" y="-157623"/>
                  <a:pt x="8665721" y="44669"/>
                  <a:pt x="9270970" y="0"/>
                </a:cubicBezTo>
                <a:cubicBezTo>
                  <a:pt x="9763508" y="-37815"/>
                  <a:pt x="9894972" y="134275"/>
                  <a:pt x="10185734" y="0"/>
                </a:cubicBezTo>
                <a:cubicBezTo>
                  <a:pt x="10430018" y="-67213"/>
                  <a:pt x="10627364" y="-748"/>
                  <a:pt x="11306063" y="0"/>
                </a:cubicBezTo>
                <a:cubicBezTo>
                  <a:pt x="11332678" y="393327"/>
                  <a:pt x="11234636" y="442193"/>
                  <a:pt x="11306063" y="861774"/>
                </a:cubicBezTo>
                <a:cubicBezTo>
                  <a:pt x="11114659" y="916419"/>
                  <a:pt x="10763982" y="809180"/>
                  <a:pt x="10504360" y="861774"/>
                </a:cubicBezTo>
                <a:cubicBezTo>
                  <a:pt x="10364972" y="1100949"/>
                  <a:pt x="9698425" y="674622"/>
                  <a:pt x="9363475" y="861774"/>
                </a:cubicBezTo>
                <a:cubicBezTo>
                  <a:pt x="8813529" y="982771"/>
                  <a:pt x="8688972" y="765433"/>
                  <a:pt x="8561773" y="861774"/>
                </a:cubicBezTo>
                <a:cubicBezTo>
                  <a:pt x="8372807" y="924899"/>
                  <a:pt x="7603212" y="768610"/>
                  <a:pt x="7307828" y="861774"/>
                </a:cubicBezTo>
                <a:cubicBezTo>
                  <a:pt x="6933544" y="1008985"/>
                  <a:pt x="6761708" y="860057"/>
                  <a:pt x="6619186" y="861774"/>
                </a:cubicBezTo>
                <a:cubicBezTo>
                  <a:pt x="6355792" y="854483"/>
                  <a:pt x="6022778" y="758790"/>
                  <a:pt x="5704422" y="861774"/>
                </a:cubicBezTo>
                <a:cubicBezTo>
                  <a:pt x="5354369" y="900799"/>
                  <a:pt x="4852959" y="804732"/>
                  <a:pt x="4563538" y="861774"/>
                </a:cubicBezTo>
                <a:cubicBezTo>
                  <a:pt x="4166688" y="914153"/>
                  <a:pt x="4069047" y="762951"/>
                  <a:pt x="3761835" y="861774"/>
                </a:cubicBezTo>
                <a:cubicBezTo>
                  <a:pt x="3415283" y="906452"/>
                  <a:pt x="2748553" y="828101"/>
                  <a:pt x="2507890" y="861774"/>
                </a:cubicBezTo>
                <a:cubicBezTo>
                  <a:pt x="2130102" y="923060"/>
                  <a:pt x="2047882" y="813820"/>
                  <a:pt x="1593127" y="861774"/>
                </a:cubicBezTo>
                <a:cubicBezTo>
                  <a:pt x="1146242" y="901184"/>
                  <a:pt x="1161759" y="788094"/>
                  <a:pt x="904484" y="861774"/>
                </a:cubicBezTo>
                <a:cubicBezTo>
                  <a:pt x="651473" y="884712"/>
                  <a:pt x="308934" y="738866"/>
                  <a:pt x="0" y="861774"/>
                </a:cubicBezTo>
                <a:cubicBezTo>
                  <a:pt x="-37350" y="528847"/>
                  <a:pt x="68630" y="389762"/>
                  <a:pt x="0" y="0"/>
                </a:cubicBezTo>
                <a:close/>
              </a:path>
              <a:path w="11306063" h="861774" fill="none" stroke="0" extrusionOk="0">
                <a:moveTo>
                  <a:pt x="0" y="0"/>
                </a:moveTo>
                <a:cubicBezTo>
                  <a:pt x="401078" y="-79953"/>
                  <a:pt x="555891" y="29457"/>
                  <a:pt x="801702" y="0"/>
                </a:cubicBezTo>
                <a:cubicBezTo>
                  <a:pt x="1059502" y="3344"/>
                  <a:pt x="1322651" y="67072"/>
                  <a:pt x="1716465" y="0"/>
                </a:cubicBezTo>
                <a:cubicBezTo>
                  <a:pt x="2188200" y="-61270"/>
                  <a:pt x="2236201" y="71308"/>
                  <a:pt x="2405108" y="0"/>
                </a:cubicBezTo>
                <a:cubicBezTo>
                  <a:pt x="2671676" y="7369"/>
                  <a:pt x="2835069" y="77868"/>
                  <a:pt x="3319870" y="0"/>
                </a:cubicBezTo>
                <a:cubicBezTo>
                  <a:pt x="3732863" y="-44936"/>
                  <a:pt x="3894181" y="31947"/>
                  <a:pt x="4121573" y="0"/>
                </a:cubicBezTo>
                <a:cubicBezTo>
                  <a:pt x="4375708" y="-41358"/>
                  <a:pt x="4723296" y="95108"/>
                  <a:pt x="4923276" y="0"/>
                </a:cubicBezTo>
                <a:cubicBezTo>
                  <a:pt x="5175107" y="-125872"/>
                  <a:pt x="5317391" y="68884"/>
                  <a:pt x="5611918" y="0"/>
                </a:cubicBezTo>
                <a:cubicBezTo>
                  <a:pt x="5995773" y="26890"/>
                  <a:pt x="6344598" y="50992"/>
                  <a:pt x="6752802" y="0"/>
                </a:cubicBezTo>
                <a:cubicBezTo>
                  <a:pt x="7269706" y="-39010"/>
                  <a:pt x="7214988" y="47415"/>
                  <a:pt x="7554505" y="0"/>
                </a:cubicBezTo>
                <a:cubicBezTo>
                  <a:pt x="7889049" y="-4790"/>
                  <a:pt x="7935974" y="62210"/>
                  <a:pt x="8243147" y="0"/>
                </a:cubicBezTo>
                <a:cubicBezTo>
                  <a:pt x="8514611" y="-162211"/>
                  <a:pt x="8722744" y="38027"/>
                  <a:pt x="9270970" y="0"/>
                </a:cubicBezTo>
                <a:cubicBezTo>
                  <a:pt x="9738227" y="-70326"/>
                  <a:pt x="9989919" y="87473"/>
                  <a:pt x="10185734" y="0"/>
                </a:cubicBezTo>
                <a:cubicBezTo>
                  <a:pt x="10395737" y="-45133"/>
                  <a:pt x="10726255" y="24449"/>
                  <a:pt x="11306063" y="0"/>
                </a:cubicBezTo>
                <a:cubicBezTo>
                  <a:pt x="11348919" y="413848"/>
                  <a:pt x="11235549" y="429732"/>
                  <a:pt x="11306063" y="861774"/>
                </a:cubicBezTo>
                <a:cubicBezTo>
                  <a:pt x="11100206" y="895341"/>
                  <a:pt x="10693292" y="804422"/>
                  <a:pt x="10504360" y="861774"/>
                </a:cubicBezTo>
                <a:cubicBezTo>
                  <a:pt x="10331356" y="1045816"/>
                  <a:pt x="9885340" y="719193"/>
                  <a:pt x="9363475" y="861774"/>
                </a:cubicBezTo>
                <a:cubicBezTo>
                  <a:pt x="8846317" y="1019193"/>
                  <a:pt x="8690746" y="803969"/>
                  <a:pt x="8561773" y="861774"/>
                </a:cubicBezTo>
                <a:cubicBezTo>
                  <a:pt x="8306256" y="897338"/>
                  <a:pt x="7558472" y="780795"/>
                  <a:pt x="7307828" y="861774"/>
                </a:cubicBezTo>
                <a:cubicBezTo>
                  <a:pt x="6954978" y="979298"/>
                  <a:pt x="6741112" y="839076"/>
                  <a:pt x="6619186" y="861774"/>
                </a:cubicBezTo>
                <a:cubicBezTo>
                  <a:pt x="6271338" y="850891"/>
                  <a:pt x="6113219" y="780582"/>
                  <a:pt x="5704422" y="861774"/>
                </a:cubicBezTo>
                <a:cubicBezTo>
                  <a:pt x="5301765" y="868098"/>
                  <a:pt x="4801456" y="769025"/>
                  <a:pt x="4563538" y="861774"/>
                </a:cubicBezTo>
                <a:cubicBezTo>
                  <a:pt x="4210535" y="927306"/>
                  <a:pt x="4000976" y="795964"/>
                  <a:pt x="3761835" y="861774"/>
                </a:cubicBezTo>
                <a:cubicBezTo>
                  <a:pt x="3391805" y="850298"/>
                  <a:pt x="2805339" y="916740"/>
                  <a:pt x="2507890" y="861774"/>
                </a:cubicBezTo>
                <a:cubicBezTo>
                  <a:pt x="2099929" y="909485"/>
                  <a:pt x="2042219" y="830480"/>
                  <a:pt x="1593127" y="861774"/>
                </a:cubicBezTo>
                <a:cubicBezTo>
                  <a:pt x="1153786" y="892383"/>
                  <a:pt x="1160541" y="808342"/>
                  <a:pt x="904484" y="861774"/>
                </a:cubicBezTo>
                <a:cubicBezTo>
                  <a:pt x="617175" y="855332"/>
                  <a:pt x="272272" y="775537"/>
                  <a:pt x="0" y="861774"/>
                </a:cubicBezTo>
                <a:cubicBezTo>
                  <a:pt x="-54511" y="514412"/>
                  <a:pt x="75457" y="446513"/>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Έναρξη σχολικού έτους, εγγραφές και παρεχόμενη εκπαίδευση (Καν. 10)</a:t>
            </a:r>
          </a:p>
        </p:txBody>
      </p:sp>
      <p:sp>
        <p:nvSpPr>
          <p:cNvPr id="6" name="TextBox 5">
            <a:extLst>
              <a:ext uri="{FF2B5EF4-FFF2-40B4-BE49-F238E27FC236}">
                <a16:creationId xmlns:a16="http://schemas.microsoft.com/office/drawing/2014/main" id="{86D60AD4-A47E-13A4-CA1C-B290FB03933A}"/>
              </a:ext>
            </a:extLst>
          </p:cNvPr>
          <p:cNvSpPr txBox="1"/>
          <p:nvPr/>
        </p:nvSpPr>
        <p:spPr>
          <a:xfrm>
            <a:off x="442968" y="1000003"/>
            <a:ext cx="11306063" cy="5893921"/>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i="0" u="none" strike="noStrike" kern="1200" cap="none" spc="0" normalizeH="0" baseline="0" noProof="0" dirty="0">
                <a:ln>
                  <a:noFill/>
                </a:ln>
                <a:effectLst/>
                <a:uLnTx/>
                <a:uFillTx/>
                <a:latin typeface="Arial"/>
                <a:cs typeface="+mn-cs"/>
              </a:rPr>
              <a:t>Κάθε σχολικό έτος χωρίζεται σε </a:t>
            </a:r>
            <a:r>
              <a:rPr kumimoji="0" lang="el-GR" sz="2400" b="1" i="0" u="none" strike="noStrike" kern="1200" cap="none" spc="0" normalizeH="0" baseline="0" noProof="0" dirty="0">
                <a:ln>
                  <a:noFill/>
                </a:ln>
                <a:effectLst/>
                <a:uLnTx/>
                <a:uFillTx/>
                <a:latin typeface="Arial"/>
                <a:cs typeface="+mn-cs"/>
              </a:rPr>
              <a:t>δύο τετράμηνα.</a:t>
            </a: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400" i="0" u="none" strike="noStrike" kern="1200" cap="none" spc="0" normalizeH="0" baseline="0" noProof="0" dirty="0">
                <a:ln>
                  <a:noFill/>
                </a:ln>
                <a:effectLst/>
                <a:uLnTx/>
                <a:uFillTx/>
                <a:latin typeface="Arial"/>
                <a:cs typeface="+mn-cs"/>
              </a:rPr>
              <a:t> (Σεπτέμβριος-τέλος Ιανουαρίου, αρχές Φεβρουαρίου-Ιούνιος)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1400" i="0" u="none" strike="noStrike" kern="1200" cap="none" spc="0" normalizeH="0" baseline="0" noProof="0" dirty="0">
              <a:ln>
                <a:noFill/>
              </a:ln>
              <a:effectLst/>
              <a:uLnTx/>
              <a:uFillTx/>
              <a:latin typeface="Arial"/>
              <a:cs typeface="+mn-cs"/>
            </a:endParaRPr>
          </a:p>
          <a:p>
            <a:pPr marL="342900" indent="-342900">
              <a:buFont typeface="Wingdings" panose="05000000000000000000" pitchFamily="2" charset="2"/>
              <a:buChar char="Ø"/>
            </a:pPr>
            <a:r>
              <a:rPr kumimoji="0" lang="el-GR" sz="2400" i="0" u="none" strike="noStrike" kern="1200" cap="none" spc="0" normalizeH="0" baseline="0" noProof="0" dirty="0">
                <a:ln>
                  <a:noFill/>
                </a:ln>
                <a:effectLst/>
                <a:uLnTx/>
                <a:uFillTx/>
                <a:latin typeface="Arial"/>
                <a:cs typeface="+mn-cs"/>
              </a:rPr>
              <a:t>Οι </a:t>
            </a:r>
            <a:r>
              <a:rPr kumimoji="0" lang="el-GR" sz="2400" b="1" i="0" u="none" strike="noStrike" kern="1200" cap="none" spc="0" normalizeH="0" baseline="0" noProof="0" dirty="0">
                <a:ln>
                  <a:noFill/>
                </a:ln>
                <a:effectLst/>
                <a:uLnTx/>
                <a:uFillTx/>
                <a:latin typeface="Arial"/>
                <a:cs typeface="+mn-cs"/>
              </a:rPr>
              <a:t>εγγραφές</a:t>
            </a:r>
            <a:r>
              <a:rPr kumimoji="0" lang="el-GR" sz="2400" i="0" u="none" strike="noStrike" kern="1200" cap="none" spc="0" normalizeH="0" baseline="0" noProof="0" dirty="0">
                <a:ln>
                  <a:noFill/>
                </a:ln>
                <a:effectLst/>
                <a:uLnTx/>
                <a:uFillTx/>
                <a:latin typeface="Arial"/>
                <a:cs typeface="+mn-cs"/>
              </a:rPr>
              <a:t> και η </a:t>
            </a:r>
            <a:r>
              <a:rPr kumimoji="0" lang="el-GR" sz="2400" b="1" i="0" u="none" strike="noStrike" kern="1200" cap="none" spc="0" normalizeH="0" baseline="0" noProof="0" dirty="0">
                <a:ln>
                  <a:noFill/>
                </a:ln>
                <a:effectLst/>
                <a:uLnTx/>
                <a:uFillTx/>
                <a:latin typeface="Arial"/>
                <a:cs typeface="+mn-cs"/>
              </a:rPr>
              <a:t>επιβεβαίωση εγγραφών </a:t>
            </a:r>
            <a:r>
              <a:rPr kumimoji="0" lang="el-GR" sz="2400" i="0" u="none" strike="noStrike" kern="1200" cap="none" spc="0" normalizeH="0" baseline="0" noProof="0" dirty="0">
                <a:ln>
                  <a:noFill/>
                </a:ln>
                <a:effectLst/>
                <a:uLnTx/>
                <a:uFillTx/>
                <a:latin typeface="Arial"/>
                <a:cs typeface="+mn-cs"/>
              </a:rPr>
              <a:t>γίνονται  </a:t>
            </a:r>
            <a:r>
              <a:rPr kumimoji="0" lang="el-GR" sz="2400" i="0" u="none" strike="noStrike" kern="1200" cap="none" spc="0" normalizeH="0" baseline="0" noProof="0" dirty="0">
                <a:ln>
                  <a:noFill/>
                </a:ln>
                <a:effectLst/>
                <a:uLnTx/>
                <a:uFillTx/>
                <a:latin typeface="Arial"/>
                <a:ea typeface="SimSun" panose="02010600030101010101" pitchFamily="2" charset="-122"/>
                <a:cs typeface="+mn-cs"/>
              </a:rPr>
              <a:t>ηλεκτρονικά ή/και διά ζώσης σε ημερομηνίες που καθορίζει κάθε χρόνο ο Διευθυντής Δημοτικής Εκπαίδευσης (Δ.Δ.Ε.) με σχετική απόφασή του. </a:t>
            </a:r>
          </a:p>
          <a:p>
            <a:endParaRPr lang="el-GR" sz="700" dirty="0">
              <a:latin typeface="Arial"/>
              <a:ea typeface="SimSun" panose="02010600030101010101" pitchFamily="2" charset="-122"/>
            </a:endParaRPr>
          </a:p>
          <a:p>
            <a:r>
              <a:rPr kumimoji="0" lang="el-GR" sz="2400" i="0" u="none" strike="noStrike" kern="1200" cap="none" spc="0" normalizeH="0" baseline="0" noProof="0" dirty="0">
                <a:ln>
                  <a:noFill/>
                </a:ln>
                <a:effectLst/>
                <a:uLnTx/>
                <a:uFillTx/>
                <a:latin typeface="Arial"/>
                <a:cs typeface="+mn-cs"/>
              </a:rPr>
              <a:t>Μαθητές που για εύλογη αιτία δεν ήταν δυνατόν να εγγραφούν στον καθορισμένο χρόνο, μπορούν να εξαιρεθούν με </a:t>
            </a:r>
            <a:r>
              <a:rPr kumimoji="0" lang="el-GR" sz="2400" b="1" i="0" u="none" strike="noStrike" kern="1200" cap="none" spc="0" normalizeH="0" baseline="0" noProof="0" dirty="0">
                <a:ln>
                  <a:noFill/>
                </a:ln>
                <a:effectLst/>
                <a:uLnTx/>
                <a:uFillTx/>
                <a:latin typeface="Arial"/>
                <a:cs typeface="+mn-cs"/>
              </a:rPr>
              <a:t>απόφαση του Πρώτου Λειτουργού Εκπαίδευσης (Π.Λ.Ε.).  </a:t>
            </a:r>
          </a:p>
          <a:p>
            <a:endParaRPr lang="el-GR" sz="600" dirty="0">
              <a:latin typeface="Arial"/>
            </a:endParaRPr>
          </a:p>
          <a:p>
            <a:r>
              <a:rPr kumimoji="0" lang="el-GR" sz="2400" b="1" i="0" u="none" strike="noStrike" kern="1200" cap="none" spc="0" normalizeH="0" baseline="0" noProof="0" dirty="0">
                <a:ln>
                  <a:noFill/>
                </a:ln>
                <a:effectLst/>
                <a:uLnTx/>
                <a:uFillTx/>
                <a:latin typeface="Arial"/>
                <a:cs typeface="+mn-cs"/>
              </a:rPr>
              <a:t>Εκπρόθεσμες</a:t>
            </a:r>
            <a:r>
              <a:rPr kumimoji="0" lang="el-GR" sz="2400" b="1"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mn-cs"/>
              </a:rPr>
              <a:t> εγγραφές </a:t>
            </a:r>
            <a:r>
              <a:rPr kumimoji="0" lang="el-GR" sz="2400"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mn-cs"/>
              </a:rPr>
              <a:t>σε συγκεκριμένα σχολεία γίνονται, νοουμένου ότι υπάρχουν διαθέσιμες θέσεις και δεν θα απαιτείται η δημιουργία νέου τμήματος.</a:t>
            </a:r>
          </a:p>
          <a:p>
            <a:endParaRPr kumimoji="0" lang="el-GR" sz="1400"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mn-cs"/>
            </a:endParaRPr>
          </a:p>
          <a:p>
            <a:pPr marL="342900" indent="-342900">
              <a:buFont typeface="Wingdings" panose="05000000000000000000" pitchFamily="2" charset="2"/>
              <a:buChar char="Ø"/>
            </a:pPr>
            <a:r>
              <a:rPr kumimoji="0" lang="el-GR" sz="24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Σε περίπτωση </a:t>
            </a:r>
            <a:r>
              <a:rPr kumimoji="0" lang="el-GR"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απώλειας διδακτικού χρόνου </a:t>
            </a:r>
            <a:r>
              <a:rPr kumimoji="0" lang="el-GR" sz="24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λόγω ανωτέρας βίας, ο χρόνος αυτός αναπληρώνεται εξ ολοκλήρου από τους δασκάλους, με βάση σχετική απόφαση του Υπουργού, έπειτα από διαβούλευση με την Π.Ο.Ε.Δ. και τους οργανωμένους γονείς.</a:t>
            </a:r>
            <a:endParaRPr kumimoji="0" lang="el-GR" sz="2400" i="0" u="none" strike="noStrike" kern="1200" cap="none" spc="0" normalizeH="0" baseline="0" noProof="0" dirty="0">
              <a:ln>
                <a:noFill/>
              </a:ln>
              <a:effectLst/>
              <a:uLnTx/>
              <a:uFillTx/>
              <a:latin typeface="Arial"/>
              <a:cs typeface="+mn-cs"/>
            </a:endParaRPr>
          </a:p>
        </p:txBody>
      </p:sp>
    </p:spTree>
    <p:extLst>
      <p:ext uri="{BB962C8B-B14F-4D97-AF65-F5344CB8AC3E}">
        <p14:creationId xmlns:p14="http://schemas.microsoft.com/office/powerpoint/2010/main" val="10964698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602146" y="136352"/>
            <a:ext cx="11067691" cy="861774"/>
          </a:xfrm>
          <a:custGeom>
            <a:avLst/>
            <a:gdLst>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 name="connsiteX0" fmla="*/ 0 w 11067691"/>
              <a:gd name="connsiteY0" fmla="*/ 0 h 861774"/>
              <a:gd name="connsiteX1" fmla="*/ 1227507 w 11067691"/>
              <a:gd name="connsiteY1" fmla="*/ 0 h 861774"/>
              <a:gd name="connsiteX2" fmla="*/ 2122984 w 11067691"/>
              <a:gd name="connsiteY2" fmla="*/ 0 h 861774"/>
              <a:gd name="connsiteX3" fmla="*/ 2797107 w 11067691"/>
              <a:gd name="connsiteY3" fmla="*/ 0 h 861774"/>
              <a:gd name="connsiteX4" fmla="*/ 3581907 w 11067691"/>
              <a:gd name="connsiteY4" fmla="*/ 0 h 861774"/>
              <a:gd name="connsiteX5" fmla="*/ 4588060 w 11067691"/>
              <a:gd name="connsiteY5" fmla="*/ 0 h 861774"/>
              <a:gd name="connsiteX6" fmla="*/ 5262183 w 11067691"/>
              <a:gd name="connsiteY6" fmla="*/ 0 h 861774"/>
              <a:gd name="connsiteX7" fmla="*/ 6046984 w 11067691"/>
              <a:gd name="connsiteY7" fmla="*/ 0 h 861774"/>
              <a:gd name="connsiteX8" fmla="*/ 7163814 w 11067691"/>
              <a:gd name="connsiteY8" fmla="*/ 0 h 861774"/>
              <a:gd name="connsiteX9" fmla="*/ 8059291 w 11067691"/>
              <a:gd name="connsiteY9" fmla="*/ 0 h 861774"/>
              <a:gd name="connsiteX10" fmla="*/ 8954767 w 11067691"/>
              <a:gd name="connsiteY10" fmla="*/ 0 h 861774"/>
              <a:gd name="connsiteX11" fmla="*/ 10182276 w 11067691"/>
              <a:gd name="connsiteY11" fmla="*/ 0 h 861774"/>
              <a:gd name="connsiteX12" fmla="*/ 11067691 w 11067691"/>
              <a:gd name="connsiteY12" fmla="*/ 0 h 861774"/>
              <a:gd name="connsiteX13" fmla="*/ 11067691 w 11067691"/>
              <a:gd name="connsiteY13" fmla="*/ 861774 h 861774"/>
              <a:gd name="connsiteX14" fmla="*/ 10061538 w 11067691"/>
              <a:gd name="connsiteY14" fmla="*/ 861774 h 861774"/>
              <a:gd name="connsiteX15" fmla="*/ 8944706 w 11067691"/>
              <a:gd name="connsiteY15" fmla="*/ 861774 h 861774"/>
              <a:gd name="connsiteX16" fmla="*/ 7717198 w 11067691"/>
              <a:gd name="connsiteY16" fmla="*/ 861774 h 861774"/>
              <a:gd name="connsiteX17" fmla="*/ 6932398 w 11067691"/>
              <a:gd name="connsiteY17" fmla="*/ 861774 h 861774"/>
              <a:gd name="connsiteX18" fmla="*/ 5815568 w 11067691"/>
              <a:gd name="connsiteY18" fmla="*/ 861774 h 861774"/>
              <a:gd name="connsiteX19" fmla="*/ 4809415 w 11067691"/>
              <a:gd name="connsiteY19" fmla="*/ 861774 h 861774"/>
              <a:gd name="connsiteX20" fmla="*/ 3581907 w 11067691"/>
              <a:gd name="connsiteY20" fmla="*/ 861774 h 861774"/>
              <a:gd name="connsiteX21" fmla="*/ 2907785 w 11067691"/>
              <a:gd name="connsiteY21" fmla="*/ 861774 h 861774"/>
              <a:gd name="connsiteX22" fmla="*/ 1680275 w 11067691"/>
              <a:gd name="connsiteY22" fmla="*/ 861774 h 861774"/>
              <a:gd name="connsiteX23" fmla="*/ 0 w 11067691"/>
              <a:gd name="connsiteY23" fmla="*/ 861774 h 861774"/>
              <a:gd name="connsiteX24" fmla="*/ 0 w 11067691"/>
              <a:gd name="connsiteY24" fmla="*/ 0 h 861774"/>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861774" fill="none" extrusionOk="0">
                <a:moveTo>
                  <a:pt x="0" y="0"/>
                </a:moveTo>
                <a:cubicBezTo>
                  <a:pt x="397631" y="-77255"/>
                  <a:pt x="558456" y="29230"/>
                  <a:pt x="784800" y="0"/>
                </a:cubicBezTo>
                <a:cubicBezTo>
                  <a:pt x="991805" y="-80779"/>
                  <a:pt x="1285202" y="-19781"/>
                  <a:pt x="1680275" y="0"/>
                </a:cubicBezTo>
                <a:cubicBezTo>
                  <a:pt x="2151856" y="-43116"/>
                  <a:pt x="2201372" y="64872"/>
                  <a:pt x="2354400" y="0"/>
                </a:cubicBezTo>
                <a:cubicBezTo>
                  <a:pt x="2578169" y="12053"/>
                  <a:pt x="2729888" y="74062"/>
                  <a:pt x="3249876" y="0"/>
                </a:cubicBezTo>
                <a:cubicBezTo>
                  <a:pt x="3659233" y="-41407"/>
                  <a:pt x="3791295" y="6344"/>
                  <a:pt x="4034676" y="0"/>
                </a:cubicBezTo>
                <a:cubicBezTo>
                  <a:pt x="4332421" y="50615"/>
                  <a:pt x="4660901" y="93732"/>
                  <a:pt x="4819476" y="0"/>
                </a:cubicBezTo>
                <a:cubicBezTo>
                  <a:pt x="5062128" y="-81907"/>
                  <a:pt x="5197457" y="73750"/>
                  <a:pt x="5493599" y="0"/>
                </a:cubicBezTo>
                <a:cubicBezTo>
                  <a:pt x="5794828" y="67079"/>
                  <a:pt x="6260590" y="142381"/>
                  <a:pt x="6610429" y="0"/>
                </a:cubicBezTo>
                <a:cubicBezTo>
                  <a:pt x="7109516" y="-30686"/>
                  <a:pt x="7103811" y="45434"/>
                  <a:pt x="7395229" y="0"/>
                </a:cubicBezTo>
                <a:cubicBezTo>
                  <a:pt x="7735855" y="-58164"/>
                  <a:pt x="7759745" y="129758"/>
                  <a:pt x="8069352" y="0"/>
                </a:cubicBezTo>
                <a:cubicBezTo>
                  <a:pt x="8366937" y="-167187"/>
                  <a:pt x="8679094" y="64889"/>
                  <a:pt x="9075505" y="0"/>
                </a:cubicBezTo>
                <a:cubicBezTo>
                  <a:pt x="9556546" y="-161306"/>
                  <a:pt x="9798640" y="14915"/>
                  <a:pt x="9970983" y="0"/>
                </a:cubicBezTo>
                <a:cubicBezTo>
                  <a:pt x="10246627" y="43892"/>
                  <a:pt x="10502119" y="24492"/>
                  <a:pt x="11067691" y="0"/>
                </a:cubicBezTo>
                <a:cubicBezTo>
                  <a:pt x="11094108" y="424217"/>
                  <a:pt x="11007817" y="439198"/>
                  <a:pt x="11067691" y="861774"/>
                </a:cubicBezTo>
                <a:cubicBezTo>
                  <a:pt x="10848659" y="879754"/>
                  <a:pt x="10403089" y="803672"/>
                  <a:pt x="10282890" y="861774"/>
                </a:cubicBezTo>
                <a:cubicBezTo>
                  <a:pt x="10050446" y="982251"/>
                  <a:pt x="9827655" y="691458"/>
                  <a:pt x="9166060" y="861774"/>
                </a:cubicBezTo>
                <a:cubicBezTo>
                  <a:pt x="8651289" y="1032313"/>
                  <a:pt x="8509181" y="824335"/>
                  <a:pt x="8381260" y="861774"/>
                </a:cubicBezTo>
                <a:cubicBezTo>
                  <a:pt x="8121437" y="862491"/>
                  <a:pt x="7470832" y="849235"/>
                  <a:pt x="7153753" y="861774"/>
                </a:cubicBezTo>
                <a:cubicBezTo>
                  <a:pt x="6864271" y="942447"/>
                  <a:pt x="6684876" y="881216"/>
                  <a:pt x="6479630" y="861774"/>
                </a:cubicBezTo>
                <a:cubicBezTo>
                  <a:pt x="6152053" y="837673"/>
                  <a:pt x="5960561" y="765687"/>
                  <a:pt x="5584152" y="861774"/>
                </a:cubicBezTo>
                <a:cubicBezTo>
                  <a:pt x="5169705" y="935724"/>
                  <a:pt x="4756461" y="780127"/>
                  <a:pt x="4467322" y="861774"/>
                </a:cubicBezTo>
                <a:cubicBezTo>
                  <a:pt x="4155537" y="928161"/>
                  <a:pt x="3913058" y="776607"/>
                  <a:pt x="3682522" y="861774"/>
                </a:cubicBezTo>
                <a:cubicBezTo>
                  <a:pt x="3336783" y="824306"/>
                  <a:pt x="2811236" y="963737"/>
                  <a:pt x="2455014" y="861774"/>
                </a:cubicBezTo>
                <a:cubicBezTo>
                  <a:pt x="2063969" y="923385"/>
                  <a:pt x="1962082" y="877811"/>
                  <a:pt x="1559539" y="861774"/>
                </a:cubicBezTo>
                <a:cubicBezTo>
                  <a:pt x="1133119" y="899870"/>
                  <a:pt x="1131080" y="821712"/>
                  <a:pt x="885414" y="861774"/>
                </a:cubicBezTo>
                <a:cubicBezTo>
                  <a:pt x="608357" y="1022261"/>
                  <a:pt x="242237" y="869076"/>
                  <a:pt x="0" y="861774"/>
                </a:cubicBezTo>
                <a:cubicBezTo>
                  <a:pt x="-37349" y="527679"/>
                  <a:pt x="40972" y="444152"/>
                  <a:pt x="0" y="0"/>
                </a:cubicBezTo>
                <a:close/>
              </a:path>
              <a:path w="11067691" h="861774" stroke="0" extrusionOk="0">
                <a:moveTo>
                  <a:pt x="0" y="0"/>
                </a:moveTo>
                <a:cubicBezTo>
                  <a:pt x="436111" y="-135886"/>
                  <a:pt x="704853" y="62654"/>
                  <a:pt x="1227507" y="0"/>
                </a:cubicBezTo>
                <a:cubicBezTo>
                  <a:pt x="1839266" y="-89252"/>
                  <a:pt x="1654965" y="138580"/>
                  <a:pt x="2122984" y="0"/>
                </a:cubicBezTo>
                <a:cubicBezTo>
                  <a:pt x="2513751" y="-211555"/>
                  <a:pt x="2503944" y="133787"/>
                  <a:pt x="2797107" y="0"/>
                </a:cubicBezTo>
                <a:cubicBezTo>
                  <a:pt x="3094260" y="-122644"/>
                  <a:pt x="3284210" y="117560"/>
                  <a:pt x="3581907" y="0"/>
                </a:cubicBezTo>
                <a:cubicBezTo>
                  <a:pt x="3969554" y="-154035"/>
                  <a:pt x="4143899" y="46558"/>
                  <a:pt x="4588060" y="0"/>
                </a:cubicBezTo>
                <a:cubicBezTo>
                  <a:pt x="4857911" y="-11922"/>
                  <a:pt x="4989362" y="109277"/>
                  <a:pt x="5262183" y="0"/>
                </a:cubicBezTo>
                <a:cubicBezTo>
                  <a:pt x="5525801" y="-46604"/>
                  <a:pt x="5884283" y="-3722"/>
                  <a:pt x="6046984" y="0"/>
                </a:cubicBezTo>
                <a:cubicBezTo>
                  <a:pt x="6261087" y="-14882"/>
                  <a:pt x="6847991" y="-68286"/>
                  <a:pt x="7163814" y="0"/>
                </a:cubicBezTo>
                <a:cubicBezTo>
                  <a:pt x="7523661" y="-16410"/>
                  <a:pt x="7765910" y="54006"/>
                  <a:pt x="8059291" y="0"/>
                </a:cubicBezTo>
                <a:cubicBezTo>
                  <a:pt x="8402427" y="-93757"/>
                  <a:pt x="8618092" y="32020"/>
                  <a:pt x="8954767" y="0"/>
                </a:cubicBezTo>
                <a:cubicBezTo>
                  <a:pt x="9373442" y="-100423"/>
                  <a:pt x="9520805" y="-36628"/>
                  <a:pt x="10182276" y="0"/>
                </a:cubicBezTo>
                <a:cubicBezTo>
                  <a:pt x="10794918" y="1755"/>
                  <a:pt x="10605843" y="30258"/>
                  <a:pt x="11067691" y="0"/>
                </a:cubicBezTo>
                <a:cubicBezTo>
                  <a:pt x="11166563" y="319514"/>
                  <a:pt x="11008275" y="499662"/>
                  <a:pt x="11067691" y="861774"/>
                </a:cubicBezTo>
                <a:cubicBezTo>
                  <a:pt x="10832078" y="901554"/>
                  <a:pt x="10590663" y="727960"/>
                  <a:pt x="10061538" y="861774"/>
                </a:cubicBezTo>
                <a:cubicBezTo>
                  <a:pt x="9587981" y="902367"/>
                  <a:pt x="9284860" y="873452"/>
                  <a:pt x="8944706" y="861774"/>
                </a:cubicBezTo>
                <a:cubicBezTo>
                  <a:pt x="8744274" y="959459"/>
                  <a:pt x="8133771" y="720905"/>
                  <a:pt x="7717198" y="861774"/>
                </a:cubicBezTo>
                <a:cubicBezTo>
                  <a:pt x="7229861" y="866502"/>
                  <a:pt x="7132246" y="840854"/>
                  <a:pt x="6932398" y="861774"/>
                </a:cubicBezTo>
                <a:cubicBezTo>
                  <a:pt x="6732873" y="840787"/>
                  <a:pt x="6359665" y="602102"/>
                  <a:pt x="5815568" y="861774"/>
                </a:cubicBezTo>
                <a:cubicBezTo>
                  <a:pt x="5273747" y="948357"/>
                  <a:pt x="5181942" y="848605"/>
                  <a:pt x="4809415" y="861774"/>
                </a:cubicBezTo>
                <a:cubicBezTo>
                  <a:pt x="4525590" y="916941"/>
                  <a:pt x="3915117" y="761336"/>
                  <a:pt x="3581907" y="861774"/>
                </a:cubicBezTo>
                <a:cubicBezTo>
                  <a:pt x="3330755" y="1023166"/>
                  <a:pt x="2997788" y="852518"/>
                  <a:pt x="2907785" y="861774"/>
                </a:cubicBezTo>
                <a:cubicBezTo>
                  <a:pt x="2601126" y="932224"/>
                  <a:pt x="2221250" y="892557"/>
                  <a:pt x="1680275" y="861774"/>
                </a:cubicBezTo>
                <a:cubicBezTo>
                  <a:pt x="1194709" y="1088527"/>
                  <a:pt x="845927" y="959751"/>
                  <a:pt x="0" y="861774"/>
                </a:cubicBezTo>
                <a:cubicBezTo>
                  <a:pt x="28017" y="546050"/>
                  <a:pt x="50855" y="460879"/>
                  <a:pt x="0" y="0"/>
                </a:cubicBezTo>
                <a:close/>
              </a:path>
              <a:path w="11067691" h="861774" fill="none" stroke="0" extrusionOk="0">
                <a:moveTo>
                  <a:pt x="0" y="0"/>
                </a:moveTo>
                <a:cubicBezTo>
                  <a:pt x="359700" y="-39985"/>
                  <a:pt x="504488" y="14615"/>
                  <a:pt x="784800" y="0"/>
                </a:cubicBezTo>
                <a:cubicBezTo>
                  <a:pt x="1051423" y="30803"/>
                  <a:pt x="1252253" y="79471"/>
                  <a:pt x="1680275" y="0"/>
                </a:cubicBezTo>
                <a:cubicBezTo>
                  <a:pt x="2123811" y="-20100"/>
                  <a:pt x="2171101" y="57065"/>
                  <a:pt x="2354400" y="0"/>
                </a:cubicBezTo>
                <a:cubicBezTo>
                  <a:pt x="2627872" y="18957"/>
                  <a:pt x="2831028" y="97695"/>
                  <a:pt x="3249876" y="0"/>
                </a:cubicBezTo>
                <a:cubicBezTo>
                  <a:pt x="3644651" y="-45408"/>
                  <a:pt x="3801165" y="24050"/>
                  <a:pt x="4034676" y="0"/>
                </a:cubicBezTo>
                <a:cubicBezTo>
                  <a:pt x="4219713" y="-89013"/>
                  <a:pt x="4484382" y="78627"/>
                  <a:pt x="4819476" y="0"/>
                </a:cubicBezTo>
                <a:cubicBezTo>
                  <a:pt x="5079272" y="-74757"/>
                  <a:pt x="5261706" y="14348"/>
                  <a:pt x="5493599" y="0"/>
                </a:cubicBezTo>
                <a:cubicBezTo>
                  <a:pt x="5836511" y="20021"/>
                  <a:pt x="6170404" y="14088"/>
                  <a:pt x="6610429" y="0"/>
                </a:cubicBezTo>
                <a:cubicBezTo>
                  <a:pt x="7140453" y="-84697"/>
                  <a:pt x="6999695" y="61162"/>
                  <a:pt x="7395229" y="0"/>
                </a:cubicBezTo>
                <a:cubicBezTo>
                  <a:pt x="7702307" y="-13850"/>
                  <a:pt x="7790402" y="54660"/>
                  <a:pt x="8069352" y="0"/>
                </a:cubicBezTo>
                <a:cubicBezTo>
                  <a:pt x="8387255" y="-179183"/>
                  <a:pt x="8499232" y="49101"/>
                  <a:pt x="9075505" y="0"/>
                </a:cubicBezTo>
                <a:cubicBezTo>
                  <a:pt x="9570714" y="-16577"/>
                  <a:pt x="9683584" y="133409"/>
                  <a:pt x="9970983" y="0"/>
                </a:cubicBezTo>
                <a:cubicBezTo>
                  <a:pt x="10203329" y="-78655"/>
                  <a:pt x="10466635" y="33351"/>
                  <a:pt x="11067691" y="0"/>
                </a:cubicBezTo>
                <a:cubicBezTo>
                  <a:pt x="11097065" y="398295"/>
                  <a:pt x="10996882" y="442544"/>
                  <a:pt x="11067691" y="861774"/>
                </a:cubicBezTo>
                <a:cubicBezTo>
                  <a:pt x="10901701" y="973520"/>
                  <a:pt x="10572248" y="811747"/>
                  <a:pt x="10282890" y="861774"/>
                </a:cubicBezTo>
                <a:cubicBezTo>
                  <a:pt x="10144906" y="1072325"/>
                  <a:pt x="9526156" y="703578"/>
                  <a:pt x="9166060" y="861774"/>
                </a:cubicBezTo>
                <a:cubicBezTo>
                  <a:pt x="8620834" y="981616"/>
                  <a:pt x="8513099" y="784018"/>
                  <a:pt x="8381260" y="861774"/>
                </a:cubicBezTo>
                <a:cubicBezTo>
                  <a:pt x="8169308" y="938279"/>
                  <a:pt x="7441773" y="770532"/>
                  <a:pt x="7153753" y="861774"/>
                </a:cubicBezTo>
                <a:cubicBezTo>
                  <a:pt x="6798507" y="1001792"/>
                  <a:pt x="6617630" y="861610"/>
                  <a:pt x="6479630" y="861774"/>
                </a:cubicBezTo>
                <a:cubicBezTo>
                  <a:pt x="6222749" y="856882"/>
                  <a:pt x="5936333" y="786125"/>
                  <a:pt x="5584152" y="861774"/>
                </a:cubicBezTo>
                <a:cubicBezTo>
                  <a:pt x="5185613" y="941367"/>
                  <a:pt x="4754907" y="821299"/>
                  <a:pt x="4467322" y="861774"/>
                </a:cubicBezTo>
                <a:cubicBezTo>
                  <a:pt x="4087527" y="906582"/>
                  <a:pt x="3986315" y="757684"/>
                  <a:pt x="3682522" y="861774"/>
                </a:cubicBezTo>
                <a:cubicBezTo>
                  <a:pt x="3327407" y="893760"/>
                  <a:pt x="2756231" y="822051"/>
                  <a:pt x="2455014" y="861774"/>
                </a:cubicBezTo>
                <a:cubicBezTo>
                  <a:pt x="2085269" y="920880"/>
                  <a:pt x="1993600" y="815636"/>
                  <a:pt x="1559539" y="861774"/>
                </a:cubicBezTo>
                <a:cubicBezTo>
                  <a:pt x="1121422" y="903647"/>
                  <a:pt x="1135260" y="784234"/>
                  <a:pt x="885414" y="861774"/>
                </a:cubicBezTo>
                <a:cubicBezTo>
                  <a:pt x="642618" y="882956"/>
                  <a:pt x="308034" y="778205"/>
                  <a:pt x="0" y="861774"/>
                </a:cubicBezTo>
                <a:cubicBezTo>
                  <a:pt x="-20387" y="568626"/>
                  <a:pt x="46095" y="377804"/>
                  <a:pt x="0" y="0"/>
                </a:cubicBezTo>
                <a:close/>
              </a:path>
              <a:path w="11067691" h="861774" fill="none" stroke="0" extrusionOk="0">
                <a:moveTo>
                  <a:pt x="0" y="0"/>
                </a:moveTo>
                <a:cubicBezTo>
                  <a:pt x="391630" y="-79753"/>
                  <a:pt x="546424" y="32785"/>
                  <a:pt x="784800" y="0"/>
                </a:cubicBezTo>
                <a:cubicBezTo>
                  <a:pt x="1027352" y="-19767"/>
                  <a:pt x="1279951" y="36735"/>
                  <a:pt x="1680275" y="0"/>
                </a:cubicBezTo>
                <a:cubicBezTo>
                  <a:pt x="2136352" y="-45149"/>
                  <a:pt x="2185104" y="65922"/>
                  <a:pt x="2354400" y="0"/>
                </a:cubicBezTo>
                <a:cubicBezTo>
                  <a:pt x="2594042" y="3441"/>
                  <a:pt x="2778593" y="78826"/>
                  <a:pt x="3249876" y="0"/>
                </a:cubicBezTo>
                <a:cubicBezTo>
                  <a:pt x="3636437" y="-47273"/>
                  <a:pt x="3813747" y="32996"/>
                  <a:pt x="4034676" y="0"/>
                </a:cubicBezTo>
                <a:cubicBezTo>
                  <a:pt x="4289133" y="-24153"/>
                  <a:pt x="4620463" y="116405"/>
                  <a:pt x="4819476" y="0"/>
                </a:cubicBezTo>
                <a:cubicBezTo>
                  <a:pt x="5066562" y="-120327"/>
                  <a:pt x="5210988" y="66854"/>
                  <a:pt x="5493599" y="0"/>
                </a:cubicBezTo>
                <a:cubicBezTo>
                  <a:pt x="5787914" y="-8305"/>
                  <a:pt x="6176376" y="77361"/>
                  <a:pt x="6610429" y="0"/>
                </a:cubicBezTo>
                <a:cubicBezTo>
                  <a:pt x="7117513" y="-38524"/>
                  <a:pt x="7078078" y="44459"/>
                  <a:pt x="7395229" y="0"/>
                </a:cubicBezTo>
                <a:cubicBezTo>
                  <a:pt x="7724342" y="-33774"/>
                  <a:pt x="7766754" y="100300"/>
                  <a:pt x="8069352" y="0"/>
                </a:cubicBezTo>
                <a:cubicBezTo>
                  <a:pt x="8333358" y="-164195"/>
                  <a:pt x="8581269" y="55679"/>
                  <a:pt x="9075505" y="0"/>
                </a:cubicBezTo>
                <a:cubicBezTo>
                  <a:pt x="9548308" y="-90039"/>
                  <a:pt x="9779477" y="83051"/>
                  <a:pt x="9970983" y="0"/>
                </a:cubicBezTo>
                <a:cubicBezTo>
                  <a:pt x="10187064" y="-43100"/>
                  <a:pt x="10488985" y="31673"/>
                  <a:pt x="11067691" y="0"/>
                </a:cubicBezTo>
                <a:cubicBezTo>
                  <a:pt x="11101095" y="415435"/>
                  <a:pt x="10998616" y="429893"/>
                  <a:pt x="11067691" y="861774"/>
                </a:cubicBezTo>
                <a:cubicBezTo>
                  <a:pt x="10861375" y="885593"/>
                  <a:pt x="10457318" y="806063"/>
                  <a:pt x="10282890" y="861774"/>
                </a:cubicBezTo>
                <a:cubicBezTo>
                  <a:pt x="10116490" y="1049937"/>
                  <a:pt x="9671774" y="719089"/>
                  <a:pt x="9166060" y="861774"/>
                </a:cubicBezTo>
                <a:cubicBezTo>
                  <a:pt x="8671565" y="1016505"/>
                  <a:pt x="8500472" y="796201"/>
                  <a:pt x="8381260" y="861774"/>
                </a:cubicBezTo>
                <a:cubicBezTo>
                  <a:pt x="8088325" y="925528"/>
                  <a:pt x="7420134" y="791886"/>
                  <a:pt x="7153753" y="861774"/>
                </a:cubicBezTo>
                <a:cubicBezTo>
                  <a:pt x="6836708" y="979458"/>
                  <a:pt x="6622477" y="842694"/>
                  <a:pt x="6479630" y="861774"/>
                </a:cubicBezTo>
                <a:cubicBezTo>
                  <a:pt x="6216066" y="857322"/>
                  <a:pt x="6014205" y="771531"/>
                  <a:pt x="5584152" y="861774"/>
                </a:cubicBezTo>
                <a:cubicBezTo>
                  <a:pt x="5201229" y="890526"/>
                  <a:pt x="4740748" y="782813"/>
                  <a:pt x="4467322" y="861774"/>
                </a:cubicBezTo>
                <a:cubicBezTo>
                  <a:pt x="4085094" y="948234"/>
                  <a:pt x="3893363" y="816703"/>
                  <a:pt x="3682522" y="861774"/>
                </a:cubicBezTo>
                <a:cubicBezTo>
                  <a:pt x="3351138" y="876877"/>
                  <a:pt x="2750942" y="913117"/>
                  <a:pt x="2455014" y="861774"/>
                </a:cubicBezTo>
                <a:cubicBezTo>
                  <a:pt x="2053899" y="908818"/>
                  <a:pt x="2000327" y="829505"/>
                  <a:pt x="1559539" y="861774"/>
                </a:cubicBezTo>
                <a:cubicBezTo>
                  <a:pt x="1122498" y="896097"/>
                  <a:pt x="1134919" y="812540"/>
                  <a:pt x="885414" y="861774"/>
                </a:cubicBezTo>
                <a:cubicBezTo>
                  <a:pt x="605024" y="860991"/>
                  <a:pt x="247293" y="761025"/>
                  <a:pt x="0" y="861774"/>
                </a:cubicBezTo>
                <a:cubicBezTo>
                  <a:pt x="-34491" y="527521"/>
                  <a:pt x="68501" y="44472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effectLst>
                  <a:outerShdw blurRad="38100" dist="38100" dir="2700000" algn="tl">
                    <a:srgbClr val="000000">
                      <a:alpha val="43137"/>
                    </a:srgbClr>
                  </a:outerShdw>
                </a:effectLst>
              </a:rPr>
              <a:t>   Κατώτατη και ανώτατη ηλικία παιδιών για εγγραφή και φοίτηση, υποχρεωτική εκπαίδευση και διαδικασία (Καν. 11) … </a:t>
            </a:r>
          </a:p>
        </p:txBody>
      </p:sp>
      <p:sp>
        <p:nvSpPr>
          <p:cNvPr id="6" name="TextBox 5">
            <a:extLst>
              <a:ext uri="{FF2B5EF4-FFF2-40B4-BE49-F238E27FC236}">
                <a16:creationId xmlns:a16="http://schemas.microsoft.com/office/drawing/2014/main" id="{63D6DB13-4F36-78BB-033E-BD2E3FD63126}"/>
              </a:ext>
            </a:extLst>
          </p:cNvPr>
          <p:cNvSpPr txBox="1"/>
          <p:nvPr/>
        </p:nvSpPr>
        <p:spPr>
          <a:xfrm>
            <a:off x="592347" y="1295068"/>
            <a:ext cx="11007305" cy="4832092"/>
          </a:xfrm>
          <a:prstGeom prst="rect">
            <a:avLst/>
          </a:prstGeom>
          <a:noFill/>
        </p:spPr>
        <p:txBody>
          <a:bodyPr wrap="square" rtlCol="0">
            <a:spAutoFit/>
          </a:bodyPr>
          <a:lstStyle/>
          <a:p>
            <a:pPr lvl="0"/>
            <a:r>
              <a:rPr lang="el-GR" sz="2800" b="1" dirty="0">
                <a:latin typeface="Arial" panose="020B0604020202020204" pitchFamily="34" charset="0"/>
                <a:cs typeface="Arial" panose="020B0604020202020204" pitchFamily="34" charset="0"/>
              </a:rPr>
              <a:t>Νηπιαγωγείο</a:t>
            </a:r>
          </a:p>
          <a:p>
            <a:pPr marL="457200" lvl="0" indent="-457200">
              <a:buFont typeface="Wingdings" panose="05000000000000000000" pitchFamily="2" charset="2"/>
              <a:buChar char="Ø"/>
            </a:pPr>
            <a:r>
              <a:rPr lang="el-GR" sz="2800" dirty="0">
                <a:latin typeface="Arial" panose="020B0604020202020204" pitchFamily="34" charset="0"/>
                <a:cs typeface="Arial" panose="020B0604020202020204" pitchFamily="34" charset="0"/>
              </a:rPr>
              <a:t> Ηλικία εγγραφής: 3 ετών πριν 1</a:t>
            </a:r>
            <a:r>
              <a:rPr lang="el-GR" sz="2800" baseline="30000" dirty="0">
                <a:latin typeface="Arial" panose="020B0604020202020204" pitchFamily="34" charset="0"/>
                <a:cs typeface="Arial" panose="020B0604020202020204" pitchFamily="34" charset="0"/>
              </a:rPr>
              <a:t>η</a:t>
            </a:r>
            <a:r>
              <a:rPr lang="el-GR" sz="2800" dirty="0">
                <a:latin typeface="Arial" panose="020B0604020202020204" pitchFamily="34" charset="0"/>
                <a:cs typeface="Arial" panose="020B0604020202020204" pitchFamily="34" charset="0"/>
              </a:rPr>
              <a:t> Σεπτεμβρίου</a:t>
            </a:r>
          </a:p>
          <a:p>
            <a:pPr lvl="0"/>
            <a:r>
              <a:rPr lang="el-GR" sz="2800" dirty="0">
                <a:latin typeface="Arial" panose="020B0604020202020204" pitchFamily="34" charset="0"/>
                <a:cs typeface="Arial" panose="020B0604020202020204" pitchFamily="34" charset="0"/>
              </a:rPr>
              <a:t>(Έγκριση, κατ’ εξαίρεση, για εγγραφή </a:t>
            </a:r>
            <a:r>
              <a:rPr lang="el-GR" sz="2800" b="1" dirty="0">
                <a:latin typeface="Arial" panose="020B0604020202020204" pitchFamily="34" charset="0"/>
                <a:cs typeface="Arial" panose="020B0604020202020204" pitchFamily="34" charset="0"/>
              </a:rPr>
              <a:t>μικρότερων παιδιών </a:t>
            </a:r>
            <a:r>
              <a:rPr lang="el-GR" sz="2800" dirty="0">
                <a:latin typeface="Arial" panose="020B0604020202020204" pitchFamily="34" charset="0"/>
                <a:cs typeface="Arial" panose="020B0604020202020204" pitchFamily="34" charset="0"/>
              </a:rPr>
              <a:t>δίνεται από τον Υπουργό.)</a:t>
            </a:r>
          </a:p>
          <a:p>
            <a:pPr lvl="0"/>
            <a:endParaRPr lang="el-GR" sz="28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l-GR" sz="2800" b="1" dirty="0">
                <a:latin typeface="Arial" panose="020B0604020202020204" pitchFamily="34" charset="0"/>
                <a:cs typeface="Arial" panose="020B0604020202020204" pitchFamily="34" charset="0"/>
              </a:rPr>
              <a:t>Αναστολή φοίτησης </a:t>
            </a:r>
            <a:r>
              <a:rPr lang="el-GR" sz="2800" dirty="0">
                <a:latin typeface="Arial" panose="020B0604020202020204" pitchFamily="34" charset="0"/>
                <a:cs typeface="Arial" panose="020B0604020202020204" pitchFamily="34" charset="0"/>
              </a:rPr>
              <a:t>μπορεί να δοθεί </a:t>
            </a:r>
            <a:r>
              <a:rPr lang="el-GR" sz="2800" b="1" dirty="0">
                <a:latin typeface="Arial" panose="020B0604020202020204" pitchFamily="34" charset="0"/>
                <a:cs typeface="Arial" panose="020B0604020202020204" pitchFamily="34" charset="0"/>
              </a:rPr>
              <a:t>για ένα έτος, </a:t>
            </a:r>
            <a:r>
              <a:rPr lang="el-GR" sz="2800" dirty="0">
                <a:latin typeface="Arial" panose="020B0604020202020204" pitchFamily="34" charset="0"/>
                <a:cs typeface="Arial" panose="020B0604020202020204" pitchFamily="34" charset="0"/>
              </a:rPr>
              <a:t>μετά από εισήγηση του νηπιαγωγείου προς τον οικείο Π.Λ.Ε. </a:t>
            </a:r>
          </a:p>
          <a:p>
            <a:pPr lvl="0"/>
            <a:r>
              <a:rPr lang="el-GR" sz="2800" dirty="0">
                <a:latin typeface="Arial" panose="020B0604020202020204" pitchFamily="34" charset="0"/>
                <a:cs typeface="Arial" panose="020B0604020202020204" pitchFamily="34" charset="0"/>
              </a:rPr>
              <a:t>(Αναστολή φοίτησης για δεύτερο  έτος, </a:t>
            </a:r>
            <a:r>
              <a:rPr lang="el-GR" sz="2800" b="1" dirty="0">
                <a:latin typeface="Arial" panose="020B0604020202020204" pitchFamily="34" charset="0"/>
                <a:cs typeface="Arial" panose="020B0604020202020204" pitchFamily="34" charset="0"/>
              </a:rPr>
              <a:t>κατ’ εξαίρεση</a:t>
            </a:r>
            <a:r>
              <a:rPr lang="el-GR" sz="2800" dirty="0">
                <a:latin typeface="Arial" panose="020B0604020202020204" pitchFamily="34" charset="0"/>
                <a:cs typeface="Arial" panose="020B0604020202020204" pitchFamily="34" charset="0"/>
              </a:rPr>
              <a:t>, μπορεί να δοθεί νοουμένου ότι, αποδεδειγμένα, η παραμονή του μαθητή στο νηπιαγωγείο θα έχει εκπαιδευτικό όφελος γι’ αυτόν.)</a:t>
            </a:r>
          </a:p>
          <a:p>
            <a:pPr lvl="0"/>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7814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130575"/>
            <a:ext cx="11067691" cy="861774"/>
          </a:xfrm>
          <a:custGeom>
            <a:avLst/>
            <a:gdLst>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 name="connsiteX0" fmla="*/ 0 w 11067691"/>
              <a:gd name="connsiteY0" fmla="*/ 0 h 861774"/>
              <a:gd name="connsiteX1" fmla="*/ 1227507 w 11067691"/>
              <a:gd name="connsiteY1" fmla="*/ 0 h 861774"/>
              <a:gd name="connsiteX2" fmla="*/ 2122984 w 11067691"/>
              <a:gd name="connsiteY2" fmla="*/ 0 h 861774"/>
              <a:gd name="connsiteX3" fmla="*/ 2797107 w 11067691"/>
              <a:gd name="connsiteY3" fmla="*/ 0 h 861774"/>
              <a:gd name="connsiteX4" fmla="*/ 3581907 w 11067691"/>
              <a:gd name="connsiteY4" fmla="*/ 0 h 861774"/>
              <a:gd name="connsiteX5" fmla="*/ 4588060 w 11067691"/>
              <a:gd name="connsiteY5" fmla="*/ 0 h 861774"/>
              <a:gd name="connsiteX6" fmla="*/ 5262183 w 11067691"/>
              <a:gd name="connsiteY6" fmla="*/ 0 h 861774"/>
              <a:gd name="connsiteX7" fmla="*/ 6046984 w 11067691"/>
              <a:gd name="connsiteY7" fmla="*/ 0 h 861774"/>
              <a:gd name="connsiteX8" fmla="*/ 7163814 w 11067691"/>
              <a:gd name="connsiteY8" fmla="*/ 0 h 861774"/>
              <a:gd name="connsiteX9" fmla="*/ 8059291 w 11067691"/>
              <a:gd name="connsiteY9" fmla="*/ 0 h 861774"/>
              <a:gd name="connsiteX10" fmla="*/ 8954767 w 11067691"/>
              <a:gd name="connsiteY10" fmla="*/ 0 h 861774"/>
              <a:gd name="connsiteX11" fmla="*/ 10182276 w 11067691"/>
              <a:gd name="connsiteY11" fmla="*/ 0 h 861774"/>
              <a:gd name="connsiteX12" fmla="*/ 11067691 w 11067691"/>
              <a:gd name="connsiteY12" fmla="*/ 0 h 861774"/>
              <a:gd name="connsiteX13" fmla="*/ 11067691 w 11067691"/>
              <a:gd name="connsiteY13" fmla="*/ 861774 h 861774"/>
              <a:gd name="connsiteX14" fmla="*/ 10061538 w 11067691"/>
              <a:gd name="connsiteY14" fmla="*/ 861774 h 861774"/>
              <a:gd name="connsiteX15" fmla="*/ 8944706 w 11067691"/>
              <a:gd name="connsiteY15" fmla="*/ 861774 h 861774"/>
              <a:gd name="connsiteX16" fmla="*/ 7717198 w 11067691"/>
              <a:gd name="connsiteY16" fmla="*/ 861774 h 861774"/>
              <a:gd name="connsiteX17" fmla="*/ 6932398 w 11067691"/>
              <a:gd name="connsiteY17" fmla="*/ 861774 h 861774"/>
              <a:gd name="connsiteX18" fmla="*/ 5815568 w 11067691"/>
              <a:gd name="connsiteY18" fmla="*/ 861774 h 861774"/>
              <a:gd name="connsiteX19" fmla="*/ 4809415 w 11067691"/>
              <a:gd name="connsiteY19" fmla="*/ 861774 h 861774"/>
              <a:gd name="connsiteX20" fmla="*/ 3581907 w 11067691"/>
              <a:gd name="connsiteY20" fmla="*/ 861774 h 861774"/>
              <a:gd name="connsiteX21" fmla="*/ 2907785 w 11067691"/>
              <a:gd name="connsiteY21" fmla="*/ 861774 h 861774"/>
              <a:gd name="connsiteX22" fmla="*/ 1680275 w 11067691"/>
              <a:gd name="connsiteY22" fmla="*/ 861774 h 861774"/>
              <a:gd name="connsiteX23" fmla="*/ 0 w 11067691"/>
              <a:gd name="connsiteY23" fmla="*/ 861774 h 861774"/>
              <a:gd name="connsiteX24" fmla="*/ 0 w 11067691"/>
              <a:gd name="connsiteY24" fmla="*/ 0 h 861774"/>
              <a:gd name="connsiteX0" fmla="*/ 0 w 11067691"/>
              <a:gd name="connsiteY0" fmla="*/ 0 h 861774"/>
              <a:gd name="connsiteX1" fmla="*/ 784800 w 11067691"/>
              <a:gd name="connsiteY1" fmla="*/ 0 h 861774"/>
              <a:gd name="connsiteX2" fmla="*/ 1680275 w 11067691"/>
              <a:gd name="connsiteY2" fmla="*/ 0 h 861774"/>
              <a:gd name="connsiteX3" fmla="*/ 2354400 w 11067691"/>
              <a:gd name="connsiteY3" fmla="*/ 0 h 861774"/>
              <a:gd name="connsiteX4" fmla="*/ 3249876 w 11067691"/>
              <a:gd name="connsiteY4" fmla="*/ 0 h 861774"/>
              <a:gd name="connsiteX5" fmla="*/ 4034676 w 11067691"/>
              <a:gd name="connsiteY5" fmla="*/ 0 h 861774"/>
              <a:gd name="connsiteX6" fmla="*/ 4819476 w 11067691"/>
              <a:gd name="connsiteY6" fmla="*/ 0 h 861774"/>
              <a:gd name="connsiteX7" fmla="*/ 5493599 w 11067691"/>
              <a:gd name="connsiteY7" fmla="*/ 0 h 861774"/>
              <a:gd name="connsiteX8" fmla="*/ 6610429 w 11067691"/>
              <a:gd name="connsiteY8" fmla="*/ 0 h 861774"/>
              <a:gd name="connsiteX9" fmla="*/ 7395229 w 11067691"/>
              <a:gd name="connsiteY9" fmla="*/ 0 h 861774"/>
              <a:gd name="connsiteX10" fmla="*/ 8069352 w 11067691"/>
              <a:gd name="connsiteY10" fmla="*/ 0 h 861774"/>
              <a:gd name="connsiteX11" fmla="*/ 9075505 w 11067691"/>
              <a:gd name="connsiteY11" fmla="*/ 0 h 861774"/>
              <a:gd name="connsiteX12" fmla="*/ 9970983 w 11067691"/>
              <a:gd name="connsiteY12" fmla="*/ 0 h 861774"/>
              <a:gd name="connsiteX13" fmla="*/ 11067691 w 11067691"/>
              <a:gd name="connsiteY13" fmla="*/ 0 h 861774"/>
              <a:gd name="connsiteX14" fmla="*/ 11067691 w 11067691"/>
              <a:gd name="connsiteY14" fmla="*/ 861774 h 861774"/>
              <a:gd name="connsiteX15" fmla="*/ 10282890 w 11067691"/>
              <a:gd name="connsiteY15" fmla="*/ 861774 h 861774"/>
              <a:gd name="connsiteX16" fmla="*/ 9166060 w 11067691"/>
              <a:gd name="connsiteY16" fmla="*/ 861774 h 861774"/>
              <a:gd name="connsiteX17" fmla="*/ 8381260 w 11067691"/>
              <a:gd name="connsiteY17" fmla="*/ 861774 h 861774"/>
              <a:gd name="connsiteX18" fmla="*/ 7153753 w 11067691"/>
              <a:gd name="connsiteY18" fmla="*/ 861774 h 861774"/>
              <a:gd name="connsiteX19" fmla="*/ 6479630 w 11067691"/>
              <a:gd name="connsiteY19" fmla="*/ 861774 h 861774"/>
              <a:gd name="connsiteX20" fmla="*/ 5584152 w 11067691"/>
              <a:gd name="connsiteY20" fmla="*/ 861774 h 861774"/>
              <a:gd name="connsiteX21" fmla="*/ 4467322 w 11067691"/>
              <a:gd name="connsiteY21" fmla="*/ 861774 h 861774"/>
              <a:gd name="connsiteX22" fmla="*/ 3682522 w 11067691"/>
              <a:gd name="connsiteY22" fmla="*/ 861774 h 861774"/>
              <a:gd name="connsiteX23" fmla="*/ 2455014 w 11067691"/>
              <a:gd name="connsiteY23" fmla="*/ 861774 h 861774"/>
              <a:gd name="connsiteX24" fmla="*/ 1559539 w 11067691"/>
              <a:gd name="connsiteY24" fmla="*/ 861774 h 861774"/>
              <a:gd name="connsiteX25" fmla="*/ 885414 w 11067691"/>
              <a:gd name="connsiteY25" fmla="*/ 861774 h 861774"/>
              <a:gd name="connsiteX26" fmla="*/ 0 w 11067691"/>
              <a:gd name="connsiteY26" fmla="*/ 861774 h 861774"/>
              <a:gd name="connsiteX27" fmla="*/ 0 w 11067691"/>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861774" fill="none" extrusionOk="0">
                <a:moveTo>
                  <a:pt x="0" y="0"/>
                </a:moveTo>
                <a:cubicBezTo>
                  <a:pt x="397631" y="-77255"/>
                  <a:pt x="558456" y="29230"/>
                  <a:pt x="784800" y="0"/>
                </a:cubicBezTo>
                <a:cubicBezTo>
                  <a:pt x="991805" y="-80779"/>
                  <a:pt x="1285202" y="-19781"/>
                  <a:pt x="1680275" y="0"/>
                </a:cubicBezTo>
                <a:cubicBezTo>
                  <a:pt x="2151856" y="-43116"/>
                  <a:pt x="2201372" y="64872"/>
                  <a:pt x="2354400" y="0"/>
                </a:cubicBezTo>
                <a:cubicBezTo>
                  <a:pt x="2578169" y="12053"/>
                  <a:pt x="2729888" y="74062"/>
                  <a:pt x="3249876" y="0"/>
                </a:cubicBezTo>
                <a:cubicBezTo>
                  <a:pt x="3659233" y="-41407"/>
                  <a:pt x="3791295" y="6344"/>
                  <a:pt x="4034676" y="0"/>
                </a:cubicBezTo>
                <a:cubicBezTo>
                  <a:pt x="4332421" y="50615"/>
                  <a:pt x="4660901" y="93732"/>
                  <a:pt x="4819476" y="0"/>
                </a:cubicBezTo>
                <a:cubicBezTo>
                  <a:pt x="5062128" y="-81907"/>
                  <a:pt x="5197457" y="73750"/>
                  <a:pt x="5493599" y="0"/>
                </a:cubicBezTo>
                <a:cubicBezTo>
                  <a:pt x="5794828" y="67079"/>
                  <a:pt x="6260590" y="142381"/>
                  <a:pt x="6610429" y="0"/>
                </a:cubicBezTo>
                <a:cubicBezTo>
                  <a:pt x="7109516" y="-30686"/>
                  <a:pt x="7103811" y="45434"/>
                  <a:pt x="7395229" y="0"/>
                </a:cubicBezTo>
                <a:cubicBezTo>
                  <a:pt x="7735855" y="-58164"/>
                  <a:pt x="7759745" y="129758"/>
                  <a:pt x="8069352" y="0"/>
                </a:cubicBezTo>
                <a:cubicBezTo>
                  <a:pt x="8366937" y="-167187"/>
                  <a:pt x="8679094" y="64889"/>
                  <a:pt x="9075505" y="0"/>
                </a:cubicBezTo>
                <a:cubicBezTo>
                  <a:pt x="9556546" y="-161306"/>
                  <a:pt x="9798640" y="14915"/>
                  <a:pt x="9970983" y="0"/>
                </a:cubicBezTo>
                <a:cubicBezTo>
                  <a:pt x="10246627" y="43892"/>
                  <a:pt x="10502119" y="24492"/>
                  <a:pt x="11067691" y="0"/>
                </a:cubicBezTo>
                <a:cubicBezTo>
                  <a:pt x="11094108" y="424217"/>
                  <a:pt x="11007817" y="439198"/>
                  <a:pt x="11067691" y="861774"/>
                </a:cubicBezTo>
                <a:cubicBezTo>
                  <a:pt x="10848659" y="879754"/>
                  <a:pt x="10403089" y="803672"/>
                  <a:pt x="10282890" y="861774"/>
                </a:cubicBezTo>
                <a:cubicBezTo>
                  <a:pt x="10050446" y="982251"/>
                  <a:pt x="9827655" y="691458"/>
                  <a:pt x="9166060" y="861774"/>
                </a:cubicBezTo>
                <a:cubicBezTo>
                  <a:pt x="8651289" y="1032313"/>
                  <a:pt x="8509181" y="824335"/>
                  <a:pt x="8381260" y="861774"/>
                </a:cubicBezTo>
                <a:cubicBezTo>
                  <a:pt x="8121437" y="862491"/>
                  <a:pt x="7470832" y="849235"/>
                  <a:pt x="7153753" y="861774"/>
                </a:cubicBezTo>
                <a:cubicBezTo>
                  <a:pt x="6864271" y="942447"/>
                  <a:pt x="6684876" y="881216"/>
                  <a:pt x="6479630" y="861774"/>
                </a:cubicBezTo>
                <a:cubicBezTo>
                  <a:pt x="6152053" y="837673"/>
                  <a:pt x="5960561" y="765687"/>
                  <a:pt x="5584152" y="861774"/>
                </a:cubicBezTo>
                <a:cubicBezTo>
                  <a:pt x="5169705" y="935724"/>
                  <a:pt x="4756461" y="780127"/>
                  <a:pt x="4467322" y="861774"/>
                </a:cubicBezTo>
                <a:cubicBezTo>
                  <a:pt x="4155537" y="928161"/>
                  <a:pt x="3913058" y="776607"/>
                  <a:pt x="3682522" y="861774"/>
                </a:cubicBezTo>
                <a:cubicBezTo>
                  <a:pt x="3336783" y="824306"/>
                  <a:pt x="2811236" y="963737"/>
                  <a:pt x="2455014" y="861774"/>
                </a:cubicBezTo>
                <a:cubicBezTo>
                  <a:pt x="2063969" y="923385"/>
                  <a:pt x="1962082" y="877811"/>
                  <a:pt x="1559539" y="861774"/>
                </a:cubicBezTo>
                <a:cubicBezTo>
                  <a:pt x="1133119" y="899870"/>
                  <a:pt x="1131080" y="821712"/>
                  <a:pt x="885414" y="861774"/>
                </a:cubicBezTo>
                <a:cubicBezTo>
                  <a:pt x="608357" y="1022261"/>
                  <a:pt x="242237" y="869076"/>
                  <a:pt x="0" y="861774"/>
                </a:cubicBezTo>
                <a:cubicBezTo>
                  <a:pt x="-37349" y="527679"/>
                  <a:pt x="40972" y="444152"/>
                  <a:pt x="0" y="0"/>
                </a:cubicBezTo>
                <a:close/>
              </a:path>
              <a:path w="11067691" h="861774" stroke="0" extrusionOk="0">
                <a:moveTo>
                  <a:pt x="0" y="0"/>
                </a:moveTo>
                <a:cubicBezTo>
                  <a:pt x="436111" y="-135886"/>
                  <a:pt x="704853" y="62654"/>
                  <a:pt x="1227507" y="0"/>
                </a:cubicBezTo>
                <a:cubicBezTo>
                  <a:pt x="1839266" y="-89252"/>
                  <a:pt x="1654965" y="138580"/>
                  <a:pt x="2122984" y="0"/>
                </a:cubicBezTo>
                <a:cubicBezTo>
                  <a:pt x="2513751" y="-211555"/>
                  <a:pt x="2503944" y="133787"/>
                  <a:pt x="2797107" y="0"/>
                </a:cubicBezTo>
                <a:cubicBezTo>
                  <a:pt x="3094260" y="-122644"/>
                  <a:pt x="3284210" y="117560"/>
                  <a:pt x="3581907" y="0"/>
                </a:cubicBezTo>
                <a:cubicBezTo>
                  <a:pt x="3969554" y="-154035"/>
                  <a:pt x="4143899" y="46558"/>
                  <a:pt x="4588060" y="0"/>
                </a:cubicBezTo>
                <a:cubicBezTo>
                  <a:pt x="4857911" y="-11922"/>
                  <a:pt x="4989362" y="109277"/>
                  <a:pt x="5262183" y="0"/>
                </a:cubicBezTo>
                <a:cubicBezTo>
                  <a:pt x="5525801" y="-46604"/>
                  <a:pt x="5884283" y="-3722"/>
                  <a:pt x="6046984" y="0"/>
                </a:cubicBezTo>
                <a:cubicBezTo>
                  <a:pt x="6261087" y="-14882"/>
                  <a:pt x="6847991" y="-68286"/>
                  <a:pt x="7163814" y="0"/>
                </a:cubicBezTo>
                <a:cubicBezTo>
                  <a:pt x="7523661" y="-16410"/>
                  <a:pt x="7765910" y="54006"/>
                  <a:pt x="8059291" y="0"/>
                </a:cubicBezTo>
                <a:cubicBezTo>
                  <a:pt x="8402427" y="-93757"/>
                  <a:pt x="8618092" y="32020"/>
                  <a:pt x="8954767" y="0"/>
                </a:cubicBezTo>
                <a:cubicBezTo>
                  <a:pt x="9373442" y="-100423"/>
                  <a:pt x="9520805" y="-36628"/>
                  <a:pt x="10182276" y="0"/>
                </a:cubicBezTo>
                <a:cubicBezTo>
                  <a:pt x="10794918" y="1755"/>
                  <a:pt x="10605843" y="30258"/>
                  <a:pt x="11067691" y="0"/>
                </a:cubicBezTo>
                <a:cubicBezTo>
                  <a:pt x="11166563" y="319514"/>
                  <a:pt x="11008275" y="499662"/>
                  <a:pt x="11067691" y="861774"/>
                </a:cubicBezTo>
                <a:cubicBezTo>
                  <a:pt x="10832078" y="901554"/>
                  <a:pt x="10590663" y="727960"/>
                  <a:pt x="10061538" y="861774"/>
                </a:cubicBezTo>
                <a:cubicBezTo>
                  <a:pt x="9587981" y="902367"/>
                  <a:pt x="9284860" y="873452"/>
                  <a:pt x="8944706" y="861774"/>
                </a:cubicBezTo>
                <a:cubicBezTo>
                  <a:pt x="8744274" y="959459"/>
                  <a:pt x="8133771" y="720905"/>
                  <a:pt x="7717198" y="861774"/>
                </a:cubicBezTo>
                <a:cubicBezTo>
                  <a:pt x="7229861" y="866502"/>
                  <a:pt x="7132246" y="840854"/>
                  <a:pt x="6932398" y="861774"/>
                </a:cubicBezTo>
                <a:cubicBezTo>
                  <a:pt x="6732873" y="840787"/>
                  <a:pt x="6359665" y="602102"/>
                  <a:pt x="5815568" y="861774"/>
                </a:cubicBezTo>
                <a:cubicBezTo>
                  <a:pt x="5273747" y="948357"/>
                  <a:pt x="5181942" y="848605"/>
                  <a:pt x="4809415" y="861774"/>
                </a:cubicBezTo>
                <a:cubicBezTo>
                  <a:pt x="4525590" y="916941"/>
                  <a:pt x="3915117" y="761336"/>
                  <a:pt x="3581907" y="861774"/>
                </a:cubicBezTo>
                <a:cubicBezTo>
                  <a:pt x="3330755" y="1023166"/>
                  <a:pt x="2997788" y="852518"/>
                  <a:pt x="2907785" y="861774"/>
                </a:cubicBezTo>
                <a:cubicBezTo>
                  <a:pt x="2601126" y="932224"/>
                  <a:pt x="2221250" y="892557"/>
                  <a:pt x="1680275" y="861774"/>
                </a:cubicBezTo>
                <a:cubicBezTo>
                  <a:pt x="1194709" y="1088527"/>
                  <a:pt x="845927" y="959751"/>
                  <a:pt x="0" y="861774"/>
                </a:cubicBezTo>
                <a:cubicBezTo>
                  <a:pt x="28017" y="546050"/>
                  <a:pt x="50855" y="460879"/>
                  <a:pt x="0" y="0"/>
                </a:cubicBezTo>
                <a:close/>
              </a:path>
              <a:path w="11067691" h="861774" fill="none" stroke="0" extrusionOk="0">
                <a:moveTo>
                  <a:pt x="0" y="0"/>
                </a:moveTo>
                <a:cubicBezTo>
                  <a:pt x="359700" y="-39985"/>
                  <a:pt x="504488" y="14615"/>
                  <a:pt x="784800" y="0"/>
                </a:cubicBezTo>
                <a:cubicBezTo>
                  <a:pt x="1051423" y="30803"/>
                  <a:pt x="1252253" y="79471"/>
                  <a:pt x="1680275" y="0"/>
                </a:cubicBezTo>
                <a:cubicBezTo>
                  <a:pt x="2123811" y="-20100"/>
                  <a:pt x="2171101" y="57065"/>
                  <a:pt x="2354400" y="0"/>
                </a:cubicBezTo>
                <a:cubicBezTo>
                  <a:pt x="2627872" y="18957"/>
                  <a:pt x="2831028" y="97695"/>
                  <a:pt x="3249876" y="0"/>
                </a:cubicBezTo>
                <a:cubicBezTo>
                  <a:pt x="3644651" y="-45408"/>
                  <a:pt x="3801165" y="24050"/>
                  <a:pt x="4034676" y="0"/>
                </a:cubicBezTo>
                <a:cubicBezTo>
                  <a:pt x="4219713" y="-89013"/>
                  <a:pt x="4484382" y="78627"/>
                  <a:pt x="4819476" y="0"/>
                </a:cubicBezTo>
                <a:cubicBezTo>
                  <a:pt x="5079272" y="-74757"/>
                  <a:pt x="5261706" y="14348"/>
                  <a:pt x="5493599" y="0"/>
                </a:cubicBezTo>
                <a:cubicBezTo>
                  <a:pt x="5836511" y="20021"/>
                  <a:pt x="6170404" y="14088"/>
                  <a:pt x="6610429" y="0"/>
                </a:cubicBezTo>
                <a:cubicBezTo>
                  <a:pt x="7140453" y="-84697"/>
                  <a:pt x="6999695" y="61162"/>
                  <a:pt x="7395229" y="0"/>
                </a:cubicBezTo>
                <a:cubicBezTo>
                  <a:pt x="7702307" y="-13850"/>
                  <a:pt x="7790402" y="54660"/>
                  <a:pt x="8069352" y="0"/>
                </a:cubicBezTo>
                <a:cubicBezTo>
                  <a:pt x="8387255" y="-179183"/>
                  <a:pt x="8499232" y="49101"/>
                  <a:pt x="9075505" y="0"/>
                </a:cubicBezTo>
                <a:cubicBezTo>
                  <a:pt x="9570714" y="-16577"/>
                  <a:pt x="9683584" y="133409"/>
                  <a:pt x="9970983" y="0"/>
                </a:cubicBezTo>
                <a:cubicBezTo>
                  <a:pt x="10203329" y="-78655"/>
                  <a:pt x="10466635" y="33351"/>
                  <a:pt x="11067691" y="0"/>
                </a:cubicBezTo>
                <a:cubicBezTo>
                  <a:pt x="11097065" y="398295"/>
                  <a:pt x="10996882" y="442544"/>
                  <a:pt x="11067691" y="861774"/>
                </a:cubicBezTo>
                <a:cubicBezTo>
                  <a:pt x="10901701" y="973520"/>
                  <a:pt x="10572248" y="811747"/>
                  <a:pt x="10282890" y="861774"/>
                </a:cubicBezTo>
                <a:cubicBezTo>
                  <a:pt x="10144906" y="1072325"/>
                  <a:pt x="9526156" y="703578"/>
                  <a:pt x="9166060" y="861774"/>
                </a:cubicBezTo>
                <a:cubicBezTo>
                  <a:pt x="8620834" y="981616"/>
                  <a:pt x="8513099" y="784018"/>
                  <a:pt x="8381260" y="861774"/>
                </a:cubicBezTo>
                <a:cubicBezTo>
                  <a:pt x="8169308" y="938279"/>
                  <a:pt x="7441773" y="770532"/>
                  <a:pt x="7153753" y="861774"/>
                </a:cubicBezTo>
                <a:cubicBezTo>
                  <a:pt x="6798507" y="1001792"/>
                  <a:pt x="6617630" y="861610"/>
                  <a:pt x="6479630" y="861774"/>
                </a:cubicBezTo>
                <a:cubicBezTo>
                  <a:pt x="6222749" y="856882"/>
                  <a:pt x="5936333" y="786125"/>
                  <a:pt x="5584152" y="861774"/>
                </a:cubicBezTo>
                <a:cubicBezTo>
                  <a:pt x="5185613" y="941367"/>
                  <a:pt x="4754907" y="821299"/>
                  <a:pt x="4467322" y="861774"/>
                </a:cubicBezTo>
                <a:cubicBezTo>
                  <a:pt x="4087527" y="906582"/>
                  <a:pt x="3986315" y="757684"/>
                  <a:pt x="3682522" y="861774"/>
                </a:cubicBezTo>
                <a:cubicBezTo>
                  <a:pt x="3327407" y="893760"/>
                  <a:pt x="2756231" y="822051"/>
                  <a:pt x="2455014" y="861774"/>
                </a:cubicBezTo>
                <a:cubicBezTo>
                  <a:pt x="2085269" y="920880"/>
                  <a:pt x="1993600" y="815636"/>
                  <a:pt x="1559539" y="861774"/>
                </a:cubicBezTo>
                <a:cubicBezTo>
                  <a:pt x="1121422" y="903647"/>
                  <a:pt x="1135260" y="784234"/>
                  <a:pt x="885414" y="861774"/>
                </a:cubicBezTo>
                <a:cubicBezTo>
                  <a:pt x="642618" y="882956"/>
                  <a:pt x="308034" y="778205"/>
                  <a:pt x="0" y="861774"/>
                </a:cubicBezTo>
                <a:cubicBezTo>
                  <a:pt x="-20387" y="568626"/>
                  <a:pt x="46095" y="377804"/>
                  <a:pt x="0" y="0"/>
                </a:cubicBezTo>
                <a:close/>
              </a:path>
              <a:path w="11067691" h="861774" fill="none" stroke="0" extrusionOk="0">
                <a:moveTo>
                  <a:pt x="0" y="0"/>
                </a:moveTo>
                <a:cubicBezTo>
                  <a:pt x="391630" y="-79753"/>
                  <a:pt x="546424" y="32785"/>
                  <a:pt x="784800" y="0"/>
                </a:cubicBezTo>
                <a:cubicBezTo>
                  <a:pt x="1027352" y="-19767"/>
                  <a:pt x="1279951" y="36735"/>
                  <a:pt x="1680275" y="0"/>
                </a:cubicBezTo>
                <a:cubicBezTo>
                  <a:pt x="2136352" y="-45149"/>
                  <a:pt x="2185104" y="65922"/>
                  <a:pt x="2354400" y="0"/>
                </a:cubicBezTo>
                <a:cubicBezTo>
                  <a:pt x="2594042" y="3441"/>
                  <a:pt x="2778593" y="78826"/>
                  <a:pt x="3249876" y="0"/>
                </a:cubicBezTo>
                <a:cubicBezTo>
                  <a:pt x="3636437" y="-47273"/>
                  <a:pt x="3813747" y="32996"/>
                  <a:pt x="4034676" y="0"/>
                </a:cubicBezTo>
                <a:cubicBezTo>
                  <a:pt x="4289133" y="-24153"/>
                  <a:pt x="4620463" y="116405"/>
                  <a:pt x="4819476" y="0"/>
                </a:cubicBezTo>
                <a:cubicBezTo>
                  <a:pt x="5066562" y="-120327"/>
                  <a:pt x="5210988" y="66854"/>
                  <a:pt x="5493599" y="0"/>
                </a:cubicBezTo>
                <a:cubicBezTo>
                  <a:pt x="5787914" y="-8305"/>
                  <a:pt x="6176376" y="77361"/>
                  <a:pt x="6610429" y="0"/>
                </a:cubicBezTo>
                <a:cubicBezTo>
                  <a:pt x="7117513" y="-38524"/>
                  <a:pt x="7078078" y="44459"/>
                  <a:pt x="7395229" y="0"/>
                </a:cubicBezTo>
                <a:cubicBezTo>
                  <a:pt x="7724342" y="-33774"/>
                  <a:pt x="7766754" y="100300"/>
                  <a:pt x="8069352" y="0"/>
                </a:cubicBezTo>
                <a:cubicBezTo>
                  <a:pt x="8333358" y="-164195"/>
                  <a:pt x="8581269" y="55679"/>
                  <a:pt x="9075505" y="0"/>
                </a:cubicBezTo>
                <a:cubicBezTo>
                  <a:pt x="9548308" y="-90039"/>
                  <a:pt x="9779477" y="83051"/>
                  <a:pt x="9970983" y="0"/>
                </a:cubicBezTo>
                <a:cubicBezTo>
                  <a:pt x="10187064" y="-43100"/>
                  <a:pt x="10488985" y="31673"/>
                  <a:pt x="11067691" y="0"/>
                </a:cubicBezTo>
                <a:cubicBezTo>
                  <a:pt x="11101095" y="415435"/>
                  <a:pt x="10998616" y="429893"/>
                  <a:pt x="11067691" y="861774"/>
                </a:cubicBezTo>
                <a:cubicBezTo>
                  <a:pt x="10861375" y="885593"/>
                  <a:pt x="10457318" y="806063"/>
                  <a:pt x="10282890" y="861774"/>
                </a:cubicBezTo>
                <a:cubicBezTo>
                  <a:pt x="10116490" y="1049937"/>
                  <a:pt x="9671774" y="719089"/>
                  <a:pt x="9166060" y="861774"/>
                </a:cubicBezTo>
                <a:cubicBezTo>
                  <a:pt x="8671565" y="1016505"/>
                  <a:pt x="8500472" y="796201"/>
                  <a:pt x="8381260" y="861774"/>
                </a:cubicBezTo>
                <a:cubicBezTo>
                  <a:pt x="8088325" y="925528"/>
                  <a:pt x="7420134" y="791886"/>
                  <a:pt x="7153753" y="861774"/>
                </a:cubicBezTo>
                <a:cubicBezTo>
                  <a:pt x="6836708" y="979458"/>
                  <a:pt x="6622477" y="842694"/>
                  <a:pt x="6479630" y="861774"/>
                </a:cubicBezTo>
                <a:cubicBezTo>
                  <a:pt x="6216066" y="857322"/>
                  <a:pt x="6014205" y="771531"/>
                  <a:pt x="5584152" y="861774"/>
                </a:cubicBezTo>
                <a:cubicBezTo>
                  <a:pt x="5201229" y="890526"/>
                  <a:pt x="4740748" y="782813"/>
                  <a:pt x="4467322" y="861774"/>
                </a:cubicBezTo>
                <a:cubicBezTo>
                  <a:pt x="4085094" y="948234"/>
                  <a:pt x="3893363" y="816703"/>
                  <a:pt x="3682522" y="861774"/>
                </a:cubicBezTo>
                <a:cubicBezTo>
                  <a:pt x="3351138" y="876877"/>
                  <a:pt x="2750942" y="913117"/>
                  <a:pt x="2455014" y="861774"/>
                </a:cubicBezTo>
                <a:cubicBezTo>
                  <a:pt x="2053899" y="908818"/>
                  <a:pt x="2000327" y="829505"/>
                  <a:pt x="1559539" y="861774"/>
                </a:cubicBezTo>
                <a:cubicBezTo>
                  <a:pt x="1122498" y="896097"/>
                  <a:pt x="1134919" y="812540"/>
                  <a:pt x="885414" y="861774"/>
                </a:cubicBezTo>
                <a:cubicBezTo>
                  <a:pt x="605024" y="860991"/>
                  <a:pt x="247293" y="761025"/>
                  <a:pt x="0" y="861774"/>
                </a:cubicBezTo>
                <a:cubicBezTo>
                  <a:pt x="-34491" y="527521"/>
                  <a:pt x="68501" y="44472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effectLst>
                  <a:outerShdw blurRad="38100" dist="38100" dir="2700000" algn="tl">
                    <a:srgbClr val="000000">
                      <a:alpha val="43137"/>
                    </a:srgbClr>
                  </a:outerShdw>
                </a:effectLst>
              </a:rPr>
              <a:t>   … Κατώτατη και ανώτατη ηλικία παιδιών για εγγραφή και φοίτηση, υποχρεωτική εκπαίδευση και διαδικασία (Καν. 11)</a:t>
            </a:r>
          </a:p>
        </p:txBody>
      </p:sp>
      <p:sp>
        <p:nvSpPr>
          <p:cNvPr id="6" name="TextBox 5">
            <a:extLst>
              <a:ext uri="{FF2B5EF4-FFF2-40B4-BE49-F238E27FC236}">
                <a16:creationId xmlns:a16="http://schemas.microsoft.com/office/drawing/2014/main" id="{63D6DB13-4F36-78BB-033E-BD2E3FD63126}"/>
              </a:ext>
            </a:extLst>
          </p:cNvPr>
          <p:cNvSpPr txBox="1"/>
          <p:nvPr/>
        </p:nvSpPr>
        <p:spPr>
          <a:xfrm>
            <a:off x="522162" y="1188007"/>
            <a:ext cx="11107683" cy="5139869"/>
          </a:xfrm>
          <a:prstGeom prst="rect">
            <a:avLst/>
          </a:prstGeom>
          <a:noFill/>
        </p:spPr>
        <p:txBody>
          <a:bodyPr wrap="square" rtlCol="0">
            <a:spAutoFit/>
          </a:bodyPr>
          <a:lstStyle/>
          <a:p>
            <a:pPr lvl="0"/>
            <a:r>
              <a:rPr lang="el-GR" sz="2000" b="1" dirty="0">
                <a:latin typeface="Arial" panose="020B0604020202020204" pitchFamily="34" charset="0"/>
                <a:cs typeface="Arial" panose="020B0604020202020204" pitchFamily="34" charset="0"/>
              </a:rPr>
              <a:t>Δημοτικό</a:t>
            </a:r>
          </a:p>
          <a:p>
            <a:pPr marL="342900" lvl="0" indent="-342900">
              <a:buFont typeface="Wingdings" panose="05000000000000000000" pitchFamily="2" charset="2"/>
              <a:buChar char="Ø"/>
            </a:pPr>
            <a:r>
              <a:rPr lang="el-GR" sz="2000" dirty="0">
                <a:latin typeface="Arial" panose="020B0604020202020204" pitchFamily="34" charset="0"/>
                <a:cs typeface="Arial" panose="020B0604020202020204" pitchFamily="34" charset="0"/>
              </a:rPr>
              <a:t>Για εγγραφή μαθητή στην Α΄ τάξη πρέπει την 1</a:t>
            </a:r>
            <a:r>
              <a:rPr lang="el-GR" sz="2000" baseline="30000" dirty="0">
                <a:latin typeface="Arial" panose="020B0604020202020204" pitchFamily="34" charset="0"/>
                <a:cs typeface="Arial" panose="020B0604020202020204" pitchFamily="34" charset="0"/>
              </a:rPr>
              <a:t>η</a:t>
            </a:r>
            <a:r>
              <a:rPr lang="el-GR" sz="2000" dirty="0">
                <a:latin typeface="Arial" panose="020B0604020202020204" pitchFamily="34" charset="0"/>
                <a:cs typeface="Arial" panose="020B0604020202020204" pitchFamily="34" charset="0"/>
              </a:rPr>
              <a:t> Σεπτεμβρίου να είναι συμπληρωμένη η ηλικία που ορίζεται από το Υπουργικό Συμβούλιο (Υ.Σ.) (6 ετών). </a:t>
            </a:r>
          </a:p>
          <a:p>
            <a:pPr marL="342900" indent="-342900">
              <a:buFont typeface="Wingdings" panose="05000000000000000000" pitchFamily="2" charset="2"/>
              <a:buChar char="Ø"/>
            </a:pPr>
            <a:r>
              <a:rPr lang="el-GR" sz="2000" dirty="0">
                <a:latin typeface="Arial" panose="020B0604020202020204" pitchFamily="34" charset="0"/>
                <a:cs typeface="Arial" panose="020B0604020202020204" pitchFamily="34" charset="0"/>
              </a:rPr>
              <a:t>Η ηλικία εγγραφής στις υπόλοιπες τάξεις του δημοτικού σχολείου διαφέρει κατά ένα έτος από την ηλικία εγγραφής στην προηγούμενη τάξη, με αφετηρία την ηλικία εγγραφής στην Α΄ τάξη.</a:t>
            </a:r>
          </a:p>
          <a:p>
            <a:pPr marL="342900" lvl="0" indent="-342900">
              <a:buFont typeface="Wingdings" panose="05000000000000000000" pitchFamily="2" charset="2"/>
              <a:buChar char="Ø"/>
            </a:pPr>
            <a:endParaRPr lang="el-GR" sz="8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l-GR" sz="2000" dirty="0">
                <a:latin typeface="Arial" panose="020B0604020202020204" pitchFamily="34" charset="0"/>
                <a:cs typeface="Arial" panose="020B0604020202020204" pitchFamily="34" charset="0"/>
              </a:rPr>
              <a:t>Σε κάθε περίπτωση  εγγραφής μαθητή σε δημοτικό ή σε νηπιαγωγείο προσκομίζονται δικαιολογητικά, όπως καθορίζονται με εγκύκλιες οδηγίες από τον Δ.Δ.Ε.</a:t>
            </a:r>
          </a:p>
          <a:p>
            <a:pPr lvl="0"/>
            <a:endParaRPr lang="el-GR" sz="2000" dirty="0">
              <a:latin typeface="Arial" panose="020B0604020202020204" pitchFamily="34" charset="0"/>
              <a:cs typeface="Arial" panose="020B0604020202020204" pitchFamily="34" charset="0"/>
            </a:endParaRPr>
          </a:p>
          <a:p>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πρωτότυπο πιστοποιητικό γέννησης </a:t>
            </a:r>
            <a:r>
              <a:rPr lang="el-GR" sz="2000" dirty="0">
                <a:latin typeface="Arial" panose="020B0604020202020204" pitchFamily="34" charset="0"/>
                <a:cs typeface="Arial" panose="020B0604020202020204" pitchFamily="34" charset="0"/>
              </a:rPr>
              <a:t>φωτοτυπείται και επιστρέφεται στον γονέα με την ολοκλήρωση της διαδικασίας εγγραφής (Σεπτέμβριο). Στο αρχείο του σχολείου κρατείται αντίγραφο του πιστοποιητικού γέννησης, το οποίο φέρει τη σφραγίδα του σχολείου, μέχρι την </a:t>
            </a:r>
          </a:p>
          <a:p>
            <a:pPr lvl="0"/>
            <a:r>
              <a:rPr lang="el-GR" sz="2000" dirty="0">
                <a:latin typeface="Arial" panose="020B0604020202020204" pitchFamily="34" charset="0"/>
                <a:cs typeface="Arial" panose="020B0604020202020204" pitchFamily="34" charset="0"/>
              </a:rPr>
              <a:t>αποφοίτηση του μαθητή από το σχολείο. </a:t>
            </a:r>
          </a:p>
          <a:p>
            <a:pPr lvl="0"/>
            <a:endParaRPr lang="el-GR"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l-GR" sz="2000" b="1" dirty="0">
                <a:latin typeface="Arial" panose="020B0604020202020204" pitchFamily="34" charset="0"/>
                <a:cs typeface="Arial" panose="020B0604020202020204" pitchFamily="34" charset="0"/>
              </a:rPr>
              <a:t>Παράταση φοίτησης </a:t>
            </a:r>
            <a:r>
              <a:rPr lang="el-GR" sz="2000" dirty="0">
                <a:latin typeface="Arial" panose="020B0604020202020204" pitchFamily="34" charset="0"/>
                <a:cs typeface="Arial" panose="020B0604020202020204" pitchFamily="34" charset="0"/>
              </a:rPr>
              <a:t>στο </a:t>
            </a:r>
            <a:r>
              <a:rPr lang="el-GR" sz="2000" b="1" dirty="0">
                <a:latin typeface="Arial" panose="020B0604020202020204" pitchFamily="34" charset="0"/>
                <a:cs typeface="Arial" panose="020B0604020202020204" pitchFamily="34" charset="0"/>
              </a:rPr>
              <a:t>δημοτικό </a:t>
            </a:r>
            <a:r>
              <a:rPr lang="el-GR" sz="2000" dirty="0">
                <a:latin typeface="Arial" panose="020B0604020202020204" pitchFamily="34" charset="0"/>
                <a:cs typeface="Arial" panose="020B0604020202020204" pitchFamily="34" charset="0"/>
              </a:rPr>
              <a:t>δίνεται </a:t>
            </a:r>
            <a:r>
              <a:rPr lang="el-GR" sz="2000" b="1" dirty="0">
                <a:latin typeface="Arial" panose="020B0604020202020204" pitchFamily="34" charset="0"/>
                <a:cs typeface="Arial" panose="020B0604020202020204" pitchFamily="34" charset="0"/>
              </a:rPr>
              <a:t>μία φορά</a:t>
            </a:r>
            <a:r>
              <a:rPr lang="el-GR" sz="2000" dirty="0">
                <a:latin typeface="Arial" panose="020B0604020202020204" pitchFamily="34" charset="0"/>
                <a:cs typeface="Arial" panose="020B0604020202020204" pitchFamily="34" charset="0"/>
              </a:rPr>
              <a:t>, με έγκριση από τον οικείο Π.Λ.Ε.</a:t>
            </a:r>
          </a:p>
          <a:p>
            <a:pPr marL="342900" lvl="0" indent="-342900">
              <a:buFont typeface="Wingdings" panose="05000000000000000000" pitchFamily="2" charset="2"/>
              <a:buChar char="Ø"/>
            </a:pPr>
            <a:r>
              <a:rPr lang="el-GR" sz="2000" b="1" dirty="0">
                <a:latin typeface="Arial" panose="020B0604020202020204" pitchFamily="34" charset="0"/>
                <a:cs typeface="Arial" panose="020B0604020202020204" pitchFamily="34" charset="0"/>
              </a:rPr>
              <a:t>Παράταση φοίτησης </a:t>
            </a:r>
            <a:r>
              <a:rPr lang="el-GR" sz="2000" dirty="0">
                <a:latin typeface="Arial" panose="020B0604020202020204" pitchFamily="34" charset="0"/>
                <a:cs typeface="Arial" panose="020B0604020202020204" pitchFamily="34" charset="0"/>
              </a:rPr>
              <a:t>στο </a:t>
            </a:r>
            <a:r>
              <a:rPr lang="el-GR" sz="2000" b="1" dirty="0">
                <a:latin typeface="Arial" panose="020B0604020202020204" pitchFamily="34" charset="0"/>
                <a:cs typeface="Arial" panose="020B0604020202020204" pitchFamily="34" charset="0"/>
              </a:rPr>
              <a:t>ειδικό σχολείο</a:t>
            </a:r>
            <a:r>
              <a:rPr lang="el-GR" sz="2000" dirty="0">
                <a:latin typeface="Arial" panose="020B0604020202020204" pitchFamily="34" charset="0"/>
                <a:cs typeface="Arial" panose="020B0604020202020204" pitchFamily="34" charset="0"/>
              </a:rPr>
              <a:t> δίνεται </a:t>
            </a:r>
            <a:r>
              <a:rPr lang="el-GR" sz="2000" b="1" dirty="0">
                <a:latin typeface="Arial" panose="020B0604020202020204" pitchFamily="34" charset="0"/>
                <a:cs typeface="Arial" panose="020B0604020202020204" pitchFamily="34" charset="0"/>
              </a:rPr>
              <a:t>μέχρι και τρία χρόνια </a:t>
            </a:r>
            <a:r>
              <a:rPr lang="el-GR" sz="2000" dirty="0">
                <a:latin typeface="Arial" panose="020B0604020202020204" pitchFamily="34" charset="0"/>
                <a:cs typeface="Arial" panose="020B0604020202020204" pitchFamily="34" charset="0"/>
              </a:rPr>
              <a:t>με απόφαση της Επιτροπή Επιτροπής Ειδικής Αγωγής και Εκπαίδευσης (Ε.Ε.Ε.Α.Ε).</a:t>
            </a:r>
          </a:p>
        </p:txBody>
      </p:sp>
    </p:spTree>
    <p:extLst>
      <p:ext uri="{BB962C8B-B14F-4D97-AF65-F5344CB8AC3E}">
        <p14:creationId xmlns:p14="http://schemas.microsoft.com/office/powerpoint/2010/main" val="17724903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3F42A0BC-C751-4EAF-AE00-292CE6F4D2B2}"/>
              </a:ext>
            </a:extLst>
          </p:cNvPr>
          <p:cNvSpPr txBox="1"/>
          <p:nvPr/>
        </p:nvSpPr>
        <p:spPr>
          <a:xfrm>
            <a:off x="584895" y="604677"/>
            <a:ext cx="11067690" cy="6124754"/>
          </a:xfrm>
          <a:prstGeom prst="rect">
            <a:avLst/>
          </a:prstGeom>
          <a:noFill/>
        </p:spPr>
        <p:txBody>
          <a:bodyPr wrap="square" rtlCol="0">
            <a:spAutoFit/>
          </a:bodyPr>
          <a:lstStyle/>
          <a:p>
            <a:pPr lvl="0"/>
            <a:r>
              <a:rPr lang="el-GR" sz="2400" dirty="0">
                <a:latin typeface="Arial" panose="020B0604020202020204" pitchFamily="34" charset="0"/>
                <a:cs typeface="Arial" panose="020B0604020202020204" pitchFamily="34" charset="0"/>
              </a:rPr>
              <a:t>Κάθε </a:t>
            </a:r>
            <a:r>
              <a:rPr lang="el-GR" sz="2400" b="1" dirty="0">
                <a:latin typeface="Arial" panose="020B0604020202020204" pitchFamily="34" charset="0"/>
                <a:cs typeface="Arial" panose="020B0604020202020204" pitchFamily="34" charset="0"/>
              </a:rPr>
              <a:t>εγγραφή</a:t>
            </a:r>
            <a:r>
              <a:rPr lang="el-GR" sz="2400" dirty="0">
                <a:latin typeface="Arial" panose="020B0604020202020204" pitchFamily="34" charset="0"/>
                <a:cs typeface="Arial" panose="020B0604020202020204" pitchFamily="34" charset="0"/>
              </a:rPr>
              <a:t> ή/και </a:t>
            </a:r>
            <a:r>
              <a:rPr lang="el-GR" sz="2400" b="1" dirty="0">
                <a:latin typeface="Arial" panose="020B0604020202020204" pitchFamily="34" charset="0"/>
                <a:cs typeface="Arial" panose="020B0604020202020204" pitchFamily="34" charset="0"/>
              </a:rPr>
              <a:t>μετεγγραφή</a:t>
            </a:r>
            <a:r>
              <a:rPr lang="el-GR" sz="2400" dirty="0">
                <a:latin typeface="Arial" panose="020B0604020202020204" pitchFamily="34" charset="0"/>
                <a:cs typeface="Arial" panose="020B0604020202020204" pitchFamily="34" charset="0"/>
              </a:rPr>
              <a:t> σε σχολείο που δεν είναι στην εκπαιδευτική περιφέρεια των μαθητών εξετάζεται με βάση τον περί Εκπαιδευτικών Περιφερειών Νόμο.</a:t>
            </a:r>
          </a:p>
          <a:p>
            <a:pPr marL="342900" lvl="0" indent="-342900">
              <a:buFont typeface="Wingdings" panose="05000000000000000000" pitchFamily="2" charset="2"/>
              <a:buChar char="Ø"/>
            </a:pPr>
            <a:r>
              <a:rPr lang="el-GR" sz="2400" dirty="0">
                <a:latin typeface="Arial" panose="020B0604020202020204" pitchFamily="34" charset="0"/>
                <a:cs typeface="Arial" panose="020B0604020202020204" pitchFamily="34" charset="0"/>
              </a:rPr>
              <a:t>Σε κάθε περίπτωση μετεγγραφής υποβάλλεται γραπτή αίτηση από τον γονέα με όλα τα δικαιολογητικά προς το οικείο Επαρχιακό Γραφείο Παιδείας (Ε.Γ.Π.) και η μετεγγραφή γίνεται μετά από έγκριση του Π.Λ.Ε. στην τάξη που αναγράφεται, νοουμένου ότι υπάρχουν διαθέσιμες θέσεις.</a:t>
            </a:r>
          </a:p>
          <a:p>
            <a:pPr marL="342900" lvl="0" indent="-342900">
              <a:buFont typeface="Wingdings" panose="05000000000000000000" pitchFamily="2" charset="2"/>
              <a:buChar char="Ø"/>
            </a:pPr>
            <a:r>
              <a:rPr lang="el-GR" sz="2400" dirty="0">
                <a:latin typeface="Arial" panose="020B0604020202020204" pitchFamily="34" charset="0"/>
                <a:cs typeface="Arial" panose="020B0604020202020204" pitchFamily="34" charset="0"/>
              </a:rPr>
              <a:t>Σε περίπτωση μετεγγραφής μαθητή με ειδικές ανάγκες, απαιτείται απόφαση της Ε.Ε.Ε.Α.Ε.</a:t>
            </a:r>
          </a:p>
          <a:p>
            <a:pPr marL="342900" lvl="0" indent="-342900">
              <a:buFont typeface="Wingdings" panose="05000000000000000000" pitchFamily="2" charset="2"/>
              <a:buChar char="Ø"/>
            </a:pPr>
            <a:r>
              <a:rPr lang="el-GR" sz="2400" dirty="0">
                <a:latin typeface="Arial" panose="020B0604020202020204" pitchFamily="34" charset="0"/>
                <a:cs typeface="Arial" panose="020B0604020202020204" pitchFamily="34" charset="0"/>
              </a:rPr>
              <a:t>Σε περίπτωση μετεγγραφής μαθητή, όπου υπάρχει ασυμφωνία των γονέων ή εκκρεμότητα στην ανάθεση της γονικής μέριμνας, ο Δ.Δ.Ε. αποφασίζει το σχολείο εγγραφής ή μετεγγραφής, μέχρις ότου το Οικογενειακό Δικαστήριο καθορίσει με απόφασή του το σχολείο.</a:t>
            </a:r>
          </a:p>
          <a:p>
            <a:pPr lvl="0"/>
            <a:endParaRPr lang="el-GR" sz="800" dirty="0">
              <a:latin typeface="Arial" panose="020B0604020202020204" pitchFamily="34" charset="0"/>
              <a:cs typeface="Arial" panose="020B0604020202020204" pitchFamily="34" charset="0"/>
            </a:endParaRPr>
          </a:p>
          <a:p>
            <a:pPr lvl="0"/>
            <a:r>
              <a:rPr lang="el-GR" sz="2400" dirty="0">
                <a:latin typeface="Arial" panose="020B0604020202020204" pitchFamily="34" charset="0"/>
                <a:cs typeface="Arial" panose="020B0604020202020204" pitchFamily="34" charset="0"/>
              </a:rPr>
              <a:t>Σε όλες τις περιπτώσεις αναμένεται η άμεση συμπλήρωση των εντύπων </a:t>
            </a:r>
            <a:r>
              <a:rPr lang="el-GR" sz="2400" b="1" dirty="0">
                <a:latin typeface="Arial" panose="020B0604020202020204" pitchFamily="34" charset="0"/>
                <a:cs typeface="Arial" panose="020B0604020202020204" pitchFamily="34" charset="0"/>
              </a:rPr>
              <a:t>«Υ.Π.Α.Ν.58», «Υ.Π.Α.Ν.58Α» </a:t>
            </a:r>
            <a:r>
              <a:rPr lang="el-GR" sz="2400" dirty="0">
                <a:latin typeface="Arial" panose="020B0604020202020204" pitchFamily="34" charset="0"/>
                <a:cs typeface="Arial" panose="020B0604020202020204" pitchFamily="34" charset="0"/>
              </a:rPr>
              <a:t>(για δημοτικά σχολεία) και </a:t>
            </a:r>
            <a:r>
              <a:rPr lang="el-GR" sz="2400" b="1" dirty="0">
                <a:latin typeface="Arial" panose="020B0604020202020204" pitchFamily="34" charset="0"/>
                <a:cs typeface="Arial" panose="020B0604020202020204" pitchFamily="34" charset="0"/>
              </a:rPr>
              <a:t>«Υ.Π.Α.Ν.176», «Υ.Π.Α.Ν.176Α» </a:t>
            </a:r>
            <a:r>
              <a:rPr lang="el-GR" sz="2400" dirty="0">
                <a:latin typeface="Arial" panose="020B0604020202020204" pitchFamily="34" charset="0"/>
                <a:cs typeface="Arial" panose="020B0604020202020204" pitchFamily="34" charset="0"/>
              </a:rPr>
              <a:t>(για νηπιαγωγεία) από τον διευθυντή.</a:t>
            </a:r>
          </a:p>
        </p:txBody>
      </p:sp>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562154" y="73907"/>
            <a:ext cx="11067691" cy="430887"/>
          </a:xfrm>
          <a:custGeom>
            <a:avLst/>
            <a:gdLst>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 name="connsiteX0" fmla="*/ 0 w 11067691"/>
              <a:gd name="connsiteY0" fmla="*/ 0 h 430887"/>
              <a:gd name="connsiteX1" fmla="*/ 1227507 w 11067691"/>
              <a:gd name="connsiteY1" fmla="*/ 0 h 430887"/>
              <a:gd name="connsiteX2" fmla="*/ 2122984 w 11067691"/>
              <a:gd name="connsiteY2" fmla="*/ 0 h 430887"/>
              <a:gd name="connsiteX3" fmla="*/ 2797107 w 11067691"/>
              <a:gd name="connsiteY3" fmla="*/ 0 h 430887"/>
              <a:gd name="connsiteX4" fmla="*/ 3581907 w 11067691"/>
              <a:gd name="connsiteY4" fmla="*/ 0 h 430887"/>
              <a:gd name="connsiteX5" fmla="*/ 4588060 w 11067691"/>
              <a:gd name="connsiteY5" fmla="*/ 0 h 430887"/>
              <a:gd name="connsiteX6" fmla="*/ 5262183 w 11067691"/>
              <a:gd name="connsiteY6" fmla="*/ 0 h 430887"/>
              <a:gd name="connsiteX7" fmla="*/ 6046984 w 11067691"/>
              <a:gd name="connsiteY7" fmla="*/ 0 h 430887"/>
              <a:gd name="connsiteX8" fmla="*/ 7163814 w 11067691"/>
              <a:gd name="connsiteY8" fmla="*/ 0 h 430887"/>
              <a:gd name="connsiteX9" fmla="*/ 8059291 w 11067691"/>
              <a:gd name="connsiteY9" fmla="*/ 0 h 430887"/>
              <a:gd name="connsiteX10" fmla="*/ 8954767 w 11067691"/>
              <a:gd name="connsiteY10" fmla="*/ 0 h 430887"/>
              <a:gd name="connsiteX11" fmla="*/ 10182276 w 11067691"/>
              <a:gd name="connsiteY11" fmla="*/ 0 h 430887"/>
              <a:gd name="connsiteX12" fmla="*/ 11067691 w 11067691"/>
              <a:gd name="connsiteY12" fmla="*/ 0 h 430887"/>
              <a:gd name="connsiteX13" fmla="*/ 11067691 w 11067691"/>
              <a:gd name="connsiteY13" fmla="*/ 430887 h 430887"/>
              <a:gd name="connsiteX14" fmla="*/ 10061538 w 11067691"/>
              <a:gd name="connsiteY14" fmla="*/ 430887 h 430887"/>
              <a:gd name="connsiteX15" fmla="*/ 8944706 w 11067691"/>
              <a:gd name="connsiteY15" fmla="*/ 430887 h 430887"/>
              <a:gd name="connsiteX16" fmla="*/ 7717198 w 11067691"/>
              <a:gd name="connsiteY16" fmla="*/ 430887 h 430887"/>
              <a:gd name="connsiteX17" fmla="*/ 6932398 w 11067691"/>
              <a:gd name="connsiteY17" fmla="*/ 430887 h 430887"/>
              <a:gd name="connsiteX18" fmla="*/ 5815568 w 11067691"/>
              <a:gd name="connsiteY18" fmla="*/ 430887 h 430887"/>
              <a:gd name="connsiteX19" fmla="*/ 4809415 w 11067691"/>
              <a:gd name="connsiteY19" fmla="*/ 430887 h 430887"/>
              <a:gd name="connsiteX20" fmla="*/ 3581907 w 11067691"/>
              <a:gd name="connsiteY20" fmla="*/ 430887 h 430887"/>
              <a:gd name="connsiteX21" fmla="*/ 2907785 w 11067691"/>
              <a:gd name="connsiteY21" fmla="*/ 430887 h 430887"/>
              <a:gd name="connsiteX22" fmla="*/ 1680275 w 11067691"/>
              <a:gd name="connsiteY22" fmla="*/ 430887 h 430887"/>
              <a:gd name="connsiteX23" fmla="*/ 0 w 11067691"/>
              <a:gd name="connsiteY23" fmla="*/ 430887 h 430887"/>
              <a:gd name="connsiteX24" fmla="*/ 0 w 11067691"/>
              <a:gd name="connsiteY24" fmla="*/ 0 h 430887"/>
              <a:gd name="connsiteX0" fmla="*/ 0 w 11067691"/>
              <a:gd name="connsiteY0" fmla="*/ 0 h 430887"/>
              <a:gd name="connsiteX1" fmla="*/ 784800 w 11067691"/>
              <a:gd name="connsiteY1" fmla="*/ 0 h 430887"/>
              <a:gd name="connsiteX2" fmla="*/ 1680275 w 11067691"/>
              <a:gd name="connsiteY2" fmla="*/ 0 h 430887"/>
              <a:gd name="connsiteX3" fmla="*/ 2354400 w 11067691"/>
              <a:gd name="connsiteY3" fmla="*/ 0 h 430887"/>
              <a:gd name="connsiteX4" fmla="*/ 3249876 w 11067691"/>
              <a:gd name="connsiteY4" fmla="*/ 0 h 430887"/>
              <a:gd name="connsiteX5" fmla="*/ 4034676 w 11067691"/>
              <a:gd name="connsiteY5" fmla="*/ 0 h 430887"/>
              <a:gd name="connsiteX6" fmla="*/ 4819476 w 11067691"/>
              <a:gd name="connsiteY6" fmla="*/ 0 h 430887"/>
              <a:gd name="connsiteX7" fmla="*/ 5493599 w 11067691"/>
              <a:gd name="connsiteY7" fmla="*/ 0 h 430887"/>
              <a:gd name="connsiteX8" fmla="*/ 6610429 w 11067691"/>
              <a:gd name="connsiteY8" fmla="*/ 0 h 430887"/>
              <a:gd name="connsiteX9" fmla="*/ 7395229 w 11067691"/>
              <a:gd name="connsiteY9" fmla="*/ 0 h 430887"/>
              <a:gd name="connsiteX10" fmla="*/ 8069352 w 11067691"/>
              <a:gd name="connsiteY10" fmla="*/ 0 h 430887"/>
              <a:gd name="connsiteX11" fmla="*/ 9075505 w 11067691"/>
              <a:gd name="connsiteY11" fmla="*/ 0 h 430887"/>
              <a:gd name="connsiteX12" fmla="*/ 9970983 w 11067691"/>
              <a:gd name="connsiteY12" fmla="*/ 0 h 430887"/>
              <a:gd name="connsiteX13" fmla="*/ 11067691 w 11067691"/>
              <a:gd name="connsiteY13" fmla="*/ 0 h 430887"/>
              <a:gd name="connsiteX14" fmla="*/ 11067691 w 11067691"/>
              <a:gd name="connsiteY14" fmla="*/ 430887 h 430887"/>
              <a:gd name="connsiteX15" fmla="*/ 10282890 w 11067691"/>
              <a:gd name="connsiteY15" fmla="*/ 430887 h 430887"/>
              <a:gd name="connsiteX16" fmla="*/ 9166060 w 11067691"/>
              <a:gd name="connsiteY16" fmla="*/ 430887 h 430887"/>
              <a:gd name="connsiteX17" fmla="*/ 8381260 w 11067691"/>
              <a:gd name="connsiteY17" fmla="*/ 430887 h 430887"/>
              <a:gd name="connsiteX18" fmla="*/ 7153753 w 11067691"/>
              <a:gd name="connsiteY18" fmla="*/ 430887 h 430887"/>
              <a:gd name="connsiteX19" fmla="*/ 6479630 w 11067691"/>
              <a:gd name="connsiteY19" fmla="*/ 430887 h 430887"/>
              <a:gd name="connsiteX20" fmla="*/ 5584152 w 11067691"/>
              <a:gd name="connsiteY20" fmla="*/ 430887 h 430887"/>
              <a:gd name="connsiteX21" fmla="*/ 4467322 w 11067691"/>
              <a:gd name="connsiteY21" fmla="*/ 430887 h 430887"/>
              <a:gd name="connsiteX22" fmla="*/ 3682522 w 11067691"/>
              <a:gd name="connsiteY22" fmla="*/ 430887 h 430887"/>
              <a:gd name="connsiteX23" fmla="*/ 2455014 w 11067691"/>
              <a:gd name="connsiteY23" fmla="*/ 430887 h 430887"/>
              <a:gd name="connsiteX24" fmla="*/ 1559539 w 11067691"/>
              <a:gd name="connsiteY24" fmla="*/ 430887 h 430887"/>
              <a:gd name="connsiteX25" fmla="*/ 885414 w 11067691"/>
              <a:gd name="connsiteY25" fmla="*/ 430887 h 430887"/>
              <a:gd name="connsiteX26" fmla="*/ 0 w 11067691"/>
              <a:gd name="connsiteY26" fmla="*/ 430887 h 430887"/>
              <a:gd name="connsiteX27" fmla="*/ 0 w 11067691"/>
              <a:gd name="connsiteY27"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67691" h="430887" fill="none" extrusionOk="0">
                <a:moveTo>
                  <a:pt x="0" y="0"/>
                </a:moveTo>
                <a:cubicBezTo>
                  <a:pt x="397981" y="-38474"/>
                  <a:pt x="556056" y="23567"/>
                  <a:pt x="784800" y="0"/>
                </a:cubicBezTo>
                <a:cubicBezTo>
                  <a:pt x="984938" y="-69356"/>
                  <a:pt x="1280833" y="-17405"/>
                  <a:pt x="1680275" y="0"/>
                </a:cubicBezTo>
                <a:cubicBezTo>
                  <a:pt x="2152295" y="-23649"/>
                  <a:pt x="2193377" y="33923"/>
                  <a:pt x="2354400" y="0"/>
                </a:cubicBezTo>
                <a:cubicBezTo>
                  <a:pt x="2597044" y="45318"/>
                  <a:pt x="2721120" y="42246"/>
                  <a:pt x="3249876" y="0"/>
                </a:cubicBezTo>
                <a:cubicBezTo>
                  <a:pt x="3655331" y="-18219"/>
                  <a:pt x="3787493" y="-13281"/>
                  <a:pt x="4034676" y="0"/>
                </a:cubicBezTo>
                <a:cubicBezTo>
                  <a:pt x="4307086" y="12458"/>
                  <a:pt x="4663618" y="52894"/>
                  <a:pt x="4819476" y="0"/>
                </a:cubicBezTo>
                <a:cubicBezTo>
                  <a:pt x="5050111" y="-60117"/>
                  <a:pt x="5178127" y="58311"/>
                  <a:pt x="5493599" y="0"/>
                </a:cubicBezTo>
                <a:cubicBezTo>
                  <a:pt x="5797801" y="85115"/>
                  <a:pt x="6255870" y="93838"/>
                  <a:pt x="6610429" y="0"/>
                </a:cubicBezTo>
                <a:cubicBezTo>
                  <a:pt x="7110360" y="-14588"/>
                  <a:pt x="7094492" y="22858"/>
                  <a:pt x="7395229" y="0"/>
                </a:cubicBezTo>
                <a:cubicBezTo>
                  <a:pt x="7729550" y="-28334"/>
                  <a:pt x="7765912" y="54539"/>
                  <a:pt x="8069352" y="0"/>
                </a:cubicBezTo>
                <a:cubicBezTo>
                  <a:pt x="8367212" y="-121555"/>
                  <a:pt x="8683319" y="28205"/>
                  <a:pt x="9075505" y="0"/>
                </a:cubicBezTo>
                <a:cubicBezTo>
                  <a:pt x="9557772" y="-93635"/>
                  <a:pt x="9797311" y="-4874"/>
                  <a:pt x="9970983" y="0"/>
                </a:cubicBezTo>
                <a:cubicBezTo>
                  <a:pt x="10245014" y="58037"/>
                  <a:pt x="10474192" y="39550"/>
                  <a:pt x="11067691" y="0"/>
                </a:cubicBezTo>
                <a:cubicBezTo>
                  <a:pt x="11100300" y="230169"/>
                  <a:pt x="11021893" y="205729"/>
                  <a:pt x="11067691" y="430887"/>
                </a:cubicBezTo>
                <a:cubicBezTo>
                  <a:pt x="10868360" y="447566"/>
                  <a:pt x="10406332" y="399915"/>
                  <a:pt x="10282890" y="430887"/>
                </a:cubicBezTo>
                <a:cubicBezTo>
                  <a:pt x="10037098" y="529514"/>
                  <a:pt x="9788334" y="343951"/>
                  <a:pt x="9166060" y="430887"/>
                </a:cubicBezTo>
                <a:cubicBezTo>
                  <a:pt x="8657881" y="550471"/>
                  <a:pt x="8510621" y="411846"/>
                  <a:pt x="8381260" y="430887"/>
                </a:cubicBezTo>
                <a:cubicBezTo>
                  <a:pt x="8100318" y="416916"/>
                  <a:pt x="7470841" y="441393"/>
                  <a:pt x="7153753" y="430887"/>
                </a:cubicBezTo>
                <a:cubicBezTo>
                  <a:pt x="6863215" y="454920"/>
                  <a:pt x="6664477" y="438685"/>
                  <a:pt x="6479630" y="430887"/>
                </a:cubicBezTo>
                <a:cubicBezTo>
                  <a:pt x="6205070" y="422831"/>
                  <a:pt x="5976129" y="350062"/>
                  <a:pt x="5584152" y="430887"/>
                </a:cubicBezTo>
                <a:cubicBezTo>
                  <a:pt x="5153866" y="482133"/>
                  <a:pt x="4759896" y="382057"/>
                  <a:pt x="4467322" y="430887"/>
                </a:cubicBezTo>
                <a:cubicBezTo>
                  <a:pt x="4163840" y="472717"/>
                  <a:pt x="3895330" y="386005"/>
                  <a:pt x="3682522" y="430887"/>
                </a:cubicBezTo>
                <a:cubicBezTo>
                  <a:pt x="3335444" y="378039"/>
                  <a:pt x="2811180" y="449209"/>
                  <a:pt x="2455014" y="430887"/>
                </a:cubicBezTo>
                <a:cubicBezTo>
                  <a:pt x="2078140" y="461834"/>
                  <a:pt x="1974223" y="434995"/>
                  <a:pt x="1559539" y="430887"/>
                </a:cubicBezTo>
                <a:cubicBezTo>
                  <a:pt x="1131936" y="447596"/>
                  <a:pt x="1130487" y="412180"/>
                  <a:pt x="885414" y="430887"/>
                </a:cubicBezTo>
                <a:cubicBezTo>
                  <a:pt x="609784" y="543783"/>
                  <a:pt x="267364" y="440607"/>
                  <a:pt x="0" y="430887"/>
                </a:cubicBezTo>
                <a:cubicBezTo>
                  <a:pt x="-35462" y="262524"/>
                  <a:pt x="41857" y="223850"/>
                  <a:pt x="0" y="0"/>
                </a:cubicBezTo>
                <a:close/>
              </a:path>
              <a:path w="11067691" h="430887" stroke="0" extrusionOk="0">
                <a:moveTo>
                  <a:pt x="0" y="0"/>
                </a:moveTo>
                <a:cubicBezTo>
                  <a:pt x="437309" y="-89087"/>
                  <a:pt x="715180" y="38323"/>
                  <a:pt x="1227507" y="0"/>
                </a:cubicBezTo>
                <a:cubicBezTo>
                  <a:pt x="1848339" y="-68212"/>
                  <a:pt x="1646886" y="77267"/>
                  <a:pt x="2122984" y="0"/>
                </a:cubicBezTo>
                <a:cubicBezTo>
                  <a:pt x="2527692" y="-86107"/>
                  <a:pt x="2488293" y="50209"/>
                  <a:pt x="2797107" y="0"/>
                </a:cubicBezTo>
                <a:cubicBezTo>
                  <a:pt x="3092174" y="-74515"/>
                  <a:pt x="3269941" y="44081"/>
                  <a:pt x="3581907" y="0"/>
                </a:cubicBezTo>
                <a:cubicBezTo>
                  <a:pt x="3969261" y="-112049"/>
                  <a:pt x="4201139" y="23564"/>
                  <a:pt x="4588060" y="0"/>
                </a:cubicBezTo>
                <a:cubicBezTo>
                  <a:pt x="4877025" y="-10960"/>
                  <a:pt x="4986558" y="66425"/>
                  <a:pt x="5262183" y="0"/>
                </a:cubicBezTo>
                <a:cubicBezTo>
                  <a:pt x="5528008" y="-17585"/>
                  <a:pt x="5884714" y="-8547"/>
                  <a:pt x="6046984" y="0"/>
                </a:cubicBezTo>
                <a:cubicBezTo>
                  <a:pt x="6332296" y="20289"/>
                  <a:pt x="6850780" y="-51498"/>
                  <a:pt x="7163814" y="0"/>
                </a:cubicBezTo>
                <a:cubicBezTo>
                  <a:pt x="7546440" y="-7632"/>
                  <a:pt x="7791299" y="9736"/>
                  <a:pt x="8059291" y="0"/>
                </a:cubicBezTo>
                <a:cubicBezTo>
                  <a:pt x="8403912" y="-52925"/>
                  <a:pt x="8581133" y="-28924"/>
                  <a:pt x="8954767" y="0"/>
                </a:cubicBezTo>
                <a:cubicBezTo>
                  <a:pt x="9388503" y="-63667"/>
                  <a:pt x="9567454" y="-4138"/>
                  <a:pt x="10182276" y="0"/>
                </a:cubicBezTo>
                <a:cubicBezTo>
                  <a:pt x="10814712" y="18037"/>
                  <a:pt x="10612207" y="8750"/>
                  <a:pt x="11067691" y="0"/>
                </a:cubicBezTo>
                <a:cubicBezTo>
                  <a:pt x="11151283" y="159927"/>
                  <a:pt x="11018857" y="261549"/>
                  <a:pt x="11067691" y="430887"/>
                </a:cubicBezTo>
                <a:cubicBezTo>
                  <a:pt x="10839537" y="452516"/>
                  <a:pt x="10577380" y="355293"/>
                  <a:pt x="10061538" y="430887"/>
                </a:cubicBezTo>
                <a:cubicBezTo>
                  <a:pt x="9573444" y="434048"/>
                  <a:pt x="9276585" y="445576"/>
                  <a:pt x="8944706" y="430887"/>
                </a:cubicBezTo>
                <a:cubicBezTo>
                  <a:pt x="8715553" y="493018"/>
                  <a:pt x="8172098" y="373304"/>
                  <a:pt x="7717198" y="430887"/>
                </a:cubicBezTo>
                <a:cubicBezTo>
                  <a:pt x="7230973" y="422668"/>
                  <a:pt x="7125298" y="420433"/>
                  <a:pt x="6932398" y="430887"/>
                </a:cubicBezTo>
                <a:cubicBezTo>
                  <a:pt x="6719662" y="383700"/>
                  <a:pt x="6359841" y="262402"/>
                  <a:pt x="5815568" y="430887"/>
                </a:cubicBezTo>
                <a:cubicBezTo>
                  <a:pt x="5273670" y="474826"/>
                  <a:pt x="5177794" y="421520"/>
                  <a:pt x="4809415" y="430887"/>
                </a:cubicBezTo>
                <a:cubicBezTo>
                  <a:pt x="4531271" y="474919"/>
                  <a:pt x="3925999" y="391513"/>
                  <a:pt x="3581907" y="430887"/>
                </a:cubicBezTo>
                <a:cubicBezTo>
                  <a:pt x="3325460" y="514258"/>
                  <a:pt x="2997764" y="426775"/>
                  <a:pt x="2907785" y="430887"/>
                </a:cubicBezTo>
                <a:cubicBezTo>
                  <a:pt x="2643240" y="466066"/>
                  <a:pt x="2215773" y="564691"/>
                  <a:pt x="1680275" y="430887"/>
                </a:cubicBezTo>
                <a:cubicBezTo>
                  <a:pt x="1211964" y="575162"/>
                  <a:pt x="786687" y="467816"/>
                  <a:pt x="0" y="430887"/>
                </a:cubicBezTo>
                <a:cubicBezTo>
                  <a:pt x="18227" y="275053"/>
                  <a:pt x="56489" y="228106"/>
                  <a:pt x="0" y="0"/>
                </a:cubicBezTo>
                <a:close/>
              </a:path>
              <a:path w="11067691" h="430887" fill="none" stroke="0" extrusionOk="0">
                <a:moveTo>
                  <a:pt x="0" y="0"/>
                </a:moveTo>
                <a:cubicBezTo>
                  <a:pt x="374904" y="-35572"/>
                  <a:pt x="521417" y="7198"/>
                  <a:pt x="784800" y="0"/>
                </a:cubicBezTo>
                <a:cubicBezTo>
                  <a:pt x="1023754" y="34455"/>
                  <a:pt x="1231641" y="61715"/>
                  <a:pt x="1680275" y="0"/>
                </a:cubicBezTo>
                <a:cubicBezTo>
                  <a:pt x="2122540" y="-16505"/>
                  <a:pt x="2179505" y="39151"/>
                  <a:pt x="2354400" y="0"/>
                </a:cubicBezTo>
                <a:cubicBezTo>
                  <a:pt x="2627664" y="37833"/>
                  <a:pt x="2853874" y="44449"/>
                  <a:pt x="3249876" y="0"/>
                </a:cubicBezTo>
                <a:cubicBezTo>
                  <a:pt x="3655473" y="-5716"/>
                  <a:pt x="3782530" y="-24289"/>
                  <a:pt x="4034676" y="0"/>
                </a:cubicBezTo>
                <a:cubicBezTo>
                  <a:pt x="4196486" y="-50435"/>
                  <a:pt x="4546911" y="42907"/>
                  <a:pt x="4819476" y="0"/>
                </a:cubicBezTo>
                <a:cubicBezTo>
                  <a:pt x="5081518" y="-54710"/>
                  <a:pt x="5260268" y="-21448"/>
                  <a:pt x="5493599" y="0"/>
                </a:cubicBezTo>
                <a:cubicBezTo>
                  <a:pt x="5833433" y="23327"/>
                  <a:pt x="6147330" y="4519"/>
                  <a:pt x="6610429" y="0"/>
                </a:cubicBezTo>
                <a:cubicBezTo>
                  <a:pt x="7142534" y="-46161"/>
                  <a:pt x="7019377" y="30817"/>
                  <a:pt x="7395229" y="0"/>
                </a:cubicBezTo>
                <a:cubicBezTo>
                  <a:pt x="7712247" y="-8391"/>
                  <a:pt x="7792748" y="22610"/>
                  <a:pt x="8069352" y="0"/>
                </a:cubicBezTo>
                <a:cubicBezTo>
                  <a:pt x="8368623" y="-97520"/>
                  <a:pt x="8516059" y="22340"/>
                  <a:pt x="9075505" y="0"/>
                </a:cubicBezTo>
                <a:cubicBezTo>
                  <a:pt x="9578477" y="24325"/>
                  <a:pt x="9727011" y="74307"/>
                  <a:pt x="9970983" y="0"/>
                </a:cubicBezTo>
                <a:cubicBezTo>
                  <a:pt x="10201954" y="-27762"/>
                  <a:pt x="10431233" y="-4450"/>
                  <a:pt x="11067691" y="0"/>
                </a:cubicBezTo>
                <a:cubicBezTo>
                  <a:pt x="11089478" y="185061"/>
                  <a:pt x="10980080" y="229048"/>
                  <a:pt x="11067691" y="430887"/>
                </a:cubicBezTo>
                <a:cubicBezTo>
                  <a:pt x="10897901" y="508175"/>
                  <a:pt x="10552831" y="406817"/>
                  <a:pt x="10282890" y="430887"/>
                </a:cubicBezTo>
                <a:cubicBezTo>
                  <a:pt x="10146583" y="593029"/>
                  <a:pt x="9535849" y="345380"/>
                  <a:pt x="9166060" y="430887"/>
                </a:cubicBezTo>
                <a:cubicBezTo>
                  <a:pt x="8616647" y="487915"/>
                  <a:pt x="8509643" y="374904"/>
                  <a:pt x="8381260" y="430887"/>
                </a:cubicBezTo>
                <a:cubicBezTo>
                  <a:pt x="8166524" y="464574"/>
                  <a:pt x="7440754" y="408166"/>
                  <a:pt x="7153753" y="430887"/>
                </a:cubicBezTo>
                <a:cubicBezTo>
                  <a:pt x="6802806" y="504073"/>
                  <a:pt x="6625960" y="430862"/>
                  <a:pt x="6479630" y="430887"/>
                </a:cubicBezTo>
                <a:cubicBezTo>
                  <a:pt x="6200925" y="374678"/>
                  <a:pt x="5942307" y="388262"/>
                  <a:pt x="5584152" y="430887"/>
                </a:cubicBezTo>
                <a:cubicBezTo>
                  <a:pt x="5242658" y="453722"/>
                  <a:pt x="4767159" y="472832"/>
                  <a:pt x="4467322" y="430887"/>
                </a:cubicBezTo>
                <a:cubicBezTo>
                  <a:pt x="4102132" y="435287"/>
                  <a:pt x="3974708" y="383060"/>
                  <a:pt x="3682522" y="430887"/>
                </a:cubicBezTo>
                <a:cubicBezTo>
                  <a:pt x="3330011" y="428962"/>
                  <a:pt x="2715200" y="415594"/>
                  <a:pt x="2455014" y="430887"/>
                </a:cubicBezTo>
                <a:cubicBezTo>
                  <a:pt x="2084833" y="474047"/>
                  <a:pt x="1998565" y="408651"/>
                  <a:pt x="1559539" y="430887"/>
                </a:cubicBezTo>
                <a:cubicBezTo>
                  <a:pt x="1124023" y="451534"/>
                  <a:pt x="1139793" y="391668"/>
                  <a:pt x="885414" y="430887"/>
                </a:cubicBezTo>
                <a:cubicBezTo>
                  <a:pt x="638738" y="439161"/>
                  <a:pt x="306234" y="411297"/>
                  <a:pt x="0" y="430887"/>
                </a:cubicBezTo>
                <a:cubicBezTo>
                  <a:pt x="-32785" y="276516"/>
                  <a:pt x="56273" y="183752"/>
                  <a:pt x="0" y="0"/>
                </a:cubicBezTo>
                <a:close/>
              </a:path>
              <a:path w="11067691" h="430887" fill="none" stroke="0" extrusionOk="0">
                <a:moveTo>
                  <a:pt x="0" y="0"/>
                </a:moveTo>
                <a:cubicBezTo>
                  <a:pt x="392015" y="-41035"/>
                  <a:pt x="552907" y="39954"/>
                  <a:pt x="784800" y="0"/>
                </a:cubicBezTo>
                <a:cubicBezTo>
                  <a:pt x="1038480" y="26994"/>
                  <a:pt x="1273929" y="21907"/>
                  <a:pt x="1680275" y="0"/>
                </a:cubicBezTo>
                <a:cubicBezTo>
                  <a:pt x="2140110" y="-35877"/>
                  <a:pt x="2189099" y="43054"/>
                  <a:pt x="2354400" y="0"/>
                </a:cubicBezTo>
                <a:cubicBezTo>
                  <a:pt x="2612037" y="6938"/>
                  <a:pt x="2777312" y="44088"/>
                  <a:pt x="3249876" y="0"/>
                </a:cubicBezTo>
                <a:cubicBezTo>
                  <a:pt x="3658262" y="-22617"/>
                  <a:pt x="3814642" y="24233"/>
                  <a:pt x="4034676" y="0"/>
                </a:cubicBezTo>
                <a:cubicBezTo>
                  <a:pt x="4282864" y="-48885"/>
                  <a:pt x="4619842" y="78879"/>
                  <a:pt x="4819476" y="0"/>
                </a:cubicBezTo>
                <a:cubicBezTo>
                  <a:pt x="5071871" y="-44293"/>
                  <a:pt x="5231898" y="23936"/>
                  <a:pt x="5493599" y="0"/>
                </a:cubicBezTo>
                <a:cubicBezTo>
                  <a:pt x="5831714" y="17821"/>
                  <a:pt x="6210849" y="5556"/>
                  <a:pt x="6610429" y="0"/>
                </a:cubicBezTo>
                <a:cubicBezTo>
                  <a:pt x="7125040" y="-13985"/>
                  <a:pt x="7077340" y="22631"/>
                  <a:pt x="7395229" y="0"/>
                </a:cubicBezTo>
                <a:cubicBezTo>
                  <a:pt x="7724863" y="-17492"/>
                  <a:pt x="7766642" y="50315"/>
                  <a:pt x="8069352" y="0"/>
                </a:cubicBezTo>
                <a:cubicBezTo>
                  <a:pt x="8354169" y="-72896"/>
                  <a:pt x="8611952" y="31792"/>
                  <a:pt x="9075505" y="0"/>
                </a:cubicBezTo>
                <a:cubicBezTo>
                  <a:pt x="9547546" y="-36169"/>
                  <a:pt x="9780970" y="32031"/>
                  <a:pt x="9970983" y="0"/>
                </a:cubicBezTo>
                <a:cubicBezTo>
                  <a:pt x="10159469" y="-29249"/>
                  <a:pt x="10456814" y="43997"/>
                  <a:pt x="11067691" y="0"/>
                </a:cubicBezTo>
                <a:cubicBezTo>
                  <a:pt x="11099736" y="207074"/>
                  <a:pt x="10993900" y="203064"/>
                  <a:pt x="11067691" y="430887"/>
                </a:cubicBezTo>
                <a:cubicBezTo>
                  <a:pt x="10874490" y="454195"/>
                  <a:pt x="10456026" y="402118"/>
                  <a:pt x="10282890" y="430887"/>
                </a:cubicBezTo>
                <a:cubicBezTo>
                  <a:pt x="10073653" y="485766"/>
                  <a:pt x="9662391" y="358385"/>
                  <a:pt x="9166060" y="430887"/>
                </a:cubicBezTo>
                <a:cubicBezTo>
                  <a:pt x="8671451" y="505636"/>
                  <a:pt x="8506170" y="390289"/>
                  <a:pt x="8381260" y="430887"/>
                </a:cubicBezTo>
                <a:cubicBezTo>
                  <a:pt x="8097935" y="480865"/>
                  <a:pt x="7445464" y="396289"/>
                  <a:pt x="7153753" y="430887"/>
                </a:cubicBezTo>
                <a:cubicBezTo>
                  <a:pt x="6827514" y="489651"/>
                  <a:pt x="6606244" y="417063"/>
                  <a:pt x="6479630" y="430887"/>
                </a:cubicBezTo>
                <a:cubicBezTo>
                  <a:pt x="6148500" y="422644"/>
                  <a:pt x="5992105" y="379521"/>
                  <a:pt x="5584152" y="430887"/>
                </a:cubicBezTo>
                <a:cubicBezTo>
                  <a:pt x="5212647" y="452836"/>
                  <a:pt x="4779799" y="395564"/>
                  <a:pt x="4467322" y="430887"/>
                </a:cubicBezTo>
                <a:cubicBezTo>
                  <a:pt x="4123789" y="466535"/>
                  <a:pt x="3912514" y="410125"/>
                  <a:pt x="3682522" y="430887"/>
                </a:cubicBezTo>
                <a:cubicBezTo>
                  <a:pt x="3324400" y="411497"/>
                  <a:pt x="2735692" y="483286"/>
                  <a:pt x="2455014" y="430887"/>
                </a:cubicBezTo>
                <a:cubicBezTo>
                  <a:pt x="2064449" y="452739"/>
                  <a:pt x="1987829" y="417769"/>
                  <a:pt x="1559539" y="430887"/>
                </a:cubicBezTo>
                <a:cubicBezTo>
                  <a:pt x="1130272" y="446313"/>
                  <a:pt x="1135515" y="400406"/>
                  <a:pt x="885414" y="430887"/>
                </a:cubicBezTo>
                <a:cubicBezTo>
                  <a:pt x="614194" y="431453"/>
                  <a:pt x="287784" y="389881"/>
                  <a:pt x="0" y="430887"/>
                </a:cubicBezTo>
                <a:cubicBezTo>
                  <a:pt x="-32419" y="262905"/>
                  <a:pt x="60000" y="223348"/>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algn="ctr" defTabSz="1219170">
              <a:spcBef>
                <a:spcPct val="20000"/>
              </a:spcBef>
              <a:defRPr/>
            </a:pPr>
            <a:r>
              <a:rPr lang="el-GR" sz="2800" b="1" dirty="0">
                <a:effectLst>
                  <a:outerShdw blurRad="38100" dist="38100" dir="2700000" algn="tl">
                    <a:srgbClr val="000000">
                      <a:alpha val="43137"/>
                    </a:srgbClr>
                  </a:outerShdw>
                </a:effectLst>
              </a:rPr>
              <a:t>   Εγγραφή και Μετεγγραφή (Καν. 12) </a:t>
            </a:r>
          </a:p>
        </p:txBody>
      </p:sp>
    </p:spTree>
    <p:extLst>
      <p:ext uri="{BB962C8B-B14F-4D97-AF65-F5344CB8AC3E}">
        <p14:creationId xmlns:p14="http://schemas.microsoft.com/office/powerpoint/2010/main" val="332710594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5D7E6-A0B5-F9C8-4BF4-6AF86AAA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059" y="5913067"/>
            <a:ext cx="887557" cy="87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B0FB5-3C6C-0A8A-DC36-91B3B68C4FFD}"/>
              </a:ext>
            </a:extLst>
          </p:cNvPr>
          <p:cNvSpPr txBox="1"/>
          <p:nvPr/>
        </p:nvSpPr>
        <p:spPr>
          <a:xfrm>
            <a:off x="355704" y="66434"/>
            <a:ext cx="11643639" cy="861774"/>
          </a:xfrm>
          <a:custGeom>
            <a:avLst/>
            <a:gdLst>
              <a:gd name="connsiteX0" fmla="*/ 0 w 11643639"/>
              <a:gd name="connsiteY0" fmla="*/ 0 h 861774"/>
              <a:gd name="connsiteX1" fmla="*/ 825640 w 11643639"/>
              <a:gd name="connsiteY1" fmla="*/ 0 h 861774"/>
              <a:gd name="connsiteX2" fmla="*/ 1767715 w 11643639"/>
              <a:gd name="connsiteY2" fmla="*/ 0 h 861774"/>
              <a:gd name="connsiteX3" fmla="*/ 2476920 w 11643639"/>
              <a:gd name="connsiteY3" fmla="*/ 0 h 861774"/>
              <a:gd name="connsiteX4" fmla="*/ 3418995 w 11643639"/>
              <a:gd name="connsiteY4" fmla="*/ 0 h 861774"/>
              <a:gd name="connsiteX5" fmla="*/ 4244635 w 11643639"/>
              <a:gd name="connsiteY5" fmla="*/ 0 h 861774"/>
              <a:gd name="connsiteX6" fmla="*/ 5070275 w 11643639"/>
              <a:gd name="connsiteY6" fmla="*/ 0 h 861774"/>
              <a:gd name="connsiteX7" fmla="*/ 5779479 w 11643639"/>
              <a:gd name="connsiteY7" fmla="*/ 0 h 861774"/>
              <a:gd name="connsiteX8" fmla="*/ 6954427 w 11643639"/>
              <a:gd name="connsiteY8" fmla="*/ 0 h 861774"/>
              <a:gd name="connsiteX9" fmla="*/ 7780067 w 11643639"/>
              <a:gd name="connsiteY9" fmla="*/ 0 h 861774"/>
              <a:gd name="connsiteX10" fmla="*/ 8489271 w 11643639"/>
              <a:gd name="connsiteY10" fmla="*/ 0 h 861774"/>
              <a:gd name="connsiteX11" fmla="*/ 9547783 w 11643639"/>
              <a:gd name="connsiteY11" fmla="*/ 0 h 861774"/>
              <a:gd name="connsiteX12" fmla="*/ 10489860 w 11643639"/>
              <a:gd name="connsiteY12" fmla="*/ 0 h 861774"/>
              <a:gd name="connsiteX13" fmla="*/ 11643639 w 11643639"/>
              <a:gd name="connsiteY13" fmla="*/ 0 h 861774"/>
              <a:gd name="connsiteX14" fmla="*/ 11643639 w 11643639"/>
              <a:gd name="connsiteY14" fmla="*/ 861774 h 861774"/>
              <a:gd name="connsiteX15" fmla="*/ 10817998 w 11643639"/>
              <a:gd name="connsiteY15" fmla="*/ 861774 h 861774"/>
              <a:gd name="connsiteX16" fmla="*/ 9643050 w 11643639"/>
              <a:gd name="connsiteY16" fmla="*/ 861774 h 861774"/>
              <a:gd name="connsiteX17" fmla="*/ 8817410 w 11643639"/>
              <a:gd name="connsiteY17" fmla="*/ 861774 h 861774"/>
              <a:gd name="connsiteX18" fmla="*/ 7526024 w 11643639"/>
              <a:gd name="connsiteY18" fmla="*/ 861774 h 861774"/>
              <a:gd name="connsiteX19" fmla="*/ 6816821 w 11643639"/>
              <a:gd name="connsiteY19" fmla="*/ 861774 h 861774"/>
              <a:gd name="connsiteX20" fmla="*/ 5874744 w 11643639"/>
              <a:gd name="connsiteY20" fmla="*/ 861774 h 861774"/>
              <a:gd name="connsiteX21" fmla="*/ 4699796 w 11643639"/>
              <a:gd name="connsiteY21" fmla="*/ 861774 h 861774"/>
              <a:gd name="connsiteX22" fmla="*/ 3874155 w 11643639"/>
              <a:gd name="connsiteY22" fmla="*/ 861774 h 861774"/>
              <a:gd name="connsiteX23" fmla="*/ 2582770 w 11643639"/>
              <a:gd name="connsiteY23" fmla="*/ 861774 h 861774"/>
              <a:gd name="connsiteX24" fmla="*/ 1640695 w 11643639"/>
              <a:gd name="connsiteY24" fmla="*/ 861774 h 861774"/>
              <a:gd name="connsiteX25" fmla="*/ 931490 w 11643639"/>
              <a:gd name="connsiteY25" fmla="*/ 861774 h 861774"/>
              <a:gd name="connsiteX26" fmla="*/ 0 w 11643639"/>
              <a:gd name="connsiteY26" fmla="*/ 861774 h 861774"/>
              <a:gd name="connsiteX27" fmla="*/ 0 w 11643639"/>
              <a:gd name="connsiteY27" fmla="*/ 0 h 861774"/>
              <a:gd name="connsiteX0" fmla="*/ 0 w 11643639"/>
              <a:gd name="connsiteY0" fmla="*/ 0 h 861774"/>
              <a:gd name="connsiteX1" fmla="*/ 1291385 w 11643639"/>
              <a:gd name="connsiteY1" fmla="*/ 0 h 861774"/>
              <a:gd name="connsiteX2" fmla="*/ 2233462 w 11643639"/>
              <a:gd name="connsiteY2" fmla="*/ 0 h 861774"/>
              <a:gd name="connsiteX3" fmla="*/ 2942665 w 11643639"/>
              <a:gd name="connsiteY3" fmla="*/ 0 h 861774"/>
              <a:gd name="connsiteX4" fmla="*/ 3768305 w 11643639"/>
              <a:gd name="connsiteY4" fmla="*/ 0 h 861774"/>
              <a:gd name="connsiteX5" fmla="*/ 4826817 w 11643639"/>
              <a:gd name="connsiteY5" fmla="*/ 0 h 861774"/>
              <a:gd name="connsiteX6" fmla="*/ 5536020 w 11643639"/>
              <a:gd name="connsiteY6" fmla="*/ 0 h 861774"/>
              <a:gd name="connsiteX7" fmla="*/ 6361661 w 11643639"/>
              <a:gd name="connsiteY7" fmla="*/ 0 h 861774"/>
              <a:gd name="connsiteX8" fmla="*/ 7536609 w 11643639"/>
              <a:gd name="connsiteY8" fmla="*/ 0 h 861774"/>
              <a:gd name="connsiteX9" fmla="*/ 8478686 w 11643639"/>
              <a:gd name="connsiteY9" fmla="*/ 0 h 861774"/>
              <a:gd name="connsiteX10" fmla="*/ 9420761 w 11643639"/>
              <a:gd name="connsiteY10" fmla="*/ 0 h 861774"/>
              <a:gd name="connsiteX11" fmla="*/ 10712148 w 11643639"/>
              <a:gd name="connsiteY11" fmla="*/ 0 h 861774"/>
              <a:gd name="connsiteX12" fmla="*/ 11643639 w 11643639"/>
              <a:gd name="connsiteY12" fmla="*/ 0 h 861774"/>
              <a:gd name="connsiteX13" fmla="*/ 11643639 w 11643639"/>
              <a:gd name="connsiteY13" fmla="*/ 861774 h 861774"/>
              <a:gd name="connsiteX14" fmla="*/ 10585127 w 11643639"/>
              <a:gd name="connsiteY14" fmla="*/ 861774 h 861774"/>
              <a:gd name="connsiteX15" fmla="*/ 9410176 w 11643639"/>
              <a:gd name="connsiteY15" fmla="*/ 861774 h 861774"/>
              <a:gd name="connsiteX16" fmla="*/ 8118791 w 11643639"/>
              <a:gd name="connsiteY16" fmla="*/ 861774 h 861774"/>
              <a:gd name="connsiteX17" fmla="*/ 7293151 w 11643639"/>
              <a:gd name="connsiteY17" fmla="*/ 861774 h 861774"/>
              <a:gd name="connsiteX18" fmla="*/ 6118202 w 11643639"/>
              <a:gd name="connsiteY18" fmla="*/ 861774 h 861774"/>
              <a:gd name="connsiteX19" fmla="*/ 5059691 w 11643639"/>
              <a:gd name="connsiteY19" fmla="*/ 861774 h 861774"/>
              <a:gd name="connsiteX20" fmla="*/ 3768305 w 11643639"/>
              <a:gd name="connsiteY20" fmla="*/ 861774 h 861774"/>
              <a:gd name="connsiteX21" fmla="*/ 3059102 w 11643639"/>
              <a:gd name="connsiteY21" fmla="*/ 861774 h 861774"/>
              <a:gd name="connsiteX22" fmla="*/ 1767715 w 11643639"/>
              <a:gd name="connsiteY22" fmla="*/ 861774 h 861774"/>
              <a:gd name="connsiteX23" fmla="*/ 0 w 11643639"/>
              <a:gd name="connsiteY23" fmla="*/ 861774 h 861774"/>
              <a:gd name="connsiteX24" fmla="*/ 0 w 11643639"/>
              <a:gd name="connsiteY24" fmla="*/ 0 h 861774"/>
              <a:gd name="connsiteX0" fmla="*/ 0 w 11643639"/>
              <a:gd name="connsiteY0" fmla="*/ 0 h 861774"/>
              <a:gd name="connsiteX1" fmla="*/ 825640 w 11643639"/>
              <a:gd name="connsiteY1" fmla="*/ 0 h 861774"/>
              <a:gd name="connsiteX2" fmla="*/ 1767715 w 11643639"/>
              <a:gd name="connsiteY2" fmla="*/ 0 h 861774"/>
              <a:gd name="connsiteX3" fmla="*/ 2476920 w 11643639"/>
              <a:gd name="connsiteY3" fmla="*/ 0 h 861774"/>
              <a:gd name="connsiteX4" fmla="*/ 3418995 w 11643639"/>
              <a:gd name="connsiteY4" fmla="*/ 0 h 861774"/>
              <a:gd name="connsiteX5" fmla="*/ 4244635 w 11643639"/>
              <a:gd name="connsiteY5" fmla="*/ 0 h 861774"/>
              <a:gd name="connsiteX6" fmla="*/ 5070275 w 11643639"/>
              <a:gd name="connsiteY6" fmla="*/ 0 h 861774"/>
              <a:gd name="connsiteX7" fmla="*/ 5779479 w 11643639"/>
              <a:gd name="connsiteY7" fmla="*/ 0 h 861774"/>
              <a:gd name="connsiteX8" fmla="*/ 6954427 w 11643639"/>
              <a:gd name="connsiteY8" fmla="*/ 0 h 861774"/>
              <a:gd name="connsiteX9" fmla="*/ 7780067 w 11643639"/>
              <a:gd name="connsiteY9" fmla="*/ 0 h 861774"/>
              <a:gd name="connsiteX10" fmla="*/ 8489271 w 11643639"/>
              <a:gd name="connsiteY10" fmla="*/ 0 h 861774"/>
              <a:gd name="connsiteX11" fmla="*/ 9547783 w 11643639"/>
              <a:gd name="connsiteY11" fmla="*/ 0 h 861774"/>
              <a:gd name="connsiteX12" fmla="*/ 10489860 w 11643639"/>
              <a:gd name="connsiteY12" fmla="*/ 0 h 861774"/>
              <a:gd name="connsiteX13" fmla="*/ 11643639 w 11643639"/>
              <a:gd name="connsiteY13" fmla="*/ 0 h 861774"/>
              <a:gd name="connsiteX14" fmla="*/ 11643639 w 11643639"/>
              <a:gd name="connsiteY14" fmla="*/ 861774 h 861774"/>
              <a:gd name="connsiteX15" fmla="*/ 10817998 w 11643639"/>
              <a:gd name="connsiteY15" fmla="*/ 861774 h 861774"/>
              <a:gd name="connsiteX16" fmla="*/ 9643050 w 11643639"/>
              <a:gd name="connsiteY16" fmla="*/ 861774 h 861774"/>
              <a:gd name="connsiteX17" fmla="*/ 8817410 w 11643639"/>
              <a:gd name="connsiteY17" fmla="*/ 861774 h 861774"/>
              <a:gd name="connsiteX18" fmla="*/ 7526024 w 11643639"/>
              <a:gd name="connsiteY18" fmla="*/ 861774 h 861774"/>
              <a:gd name="connsiteX19" fmla="*/ 6816821 w 11643639"/>
              <a:gd name="connsiteY19" fmla="*/ 861774 h 861774"/>
              <a:gd name="connsiteX20" fmla="*/ 5874744 w 11643639"/>
              <a:gd name="connsiteY20" fmla="*/ 861774 h 861774"/>
              <a:gd name="connsiteX21" fmla="*/ 4699796 w 11643639"/>
              <a:gd name="connsiteY21" fmla="*/ 861774 h 861774"/>
              <a:gd name="connsiteX22" fmla="*/ 3874155 w 11643639"/>
              <a:gd name="connsiteY22" fmla="*/ 861774 h 861774"/>
              <a:gd name="connsiteX23" fmla="*/ 2582770 w 11643639"/>
              <a:gd name="connsiteY23" fmla="*/ 861774 h 861774"/>
              <a:gd name="connsiteX24" fmla="*/ 1640695 w 11643639"/>
              <a:gd name="connsiteY24" fmla="*/ 861774 h 861774"/>
              <a:gd name="connsiteX25" fmla="*/ 931490 w 11643639"/>
              <a:gd name="connsiteY25" fmla="*/ 861774 h 861774"/>
              <a:gd name="connsiteX26" fmla="*/ 0 w 11643639"/>
              <a:gd name="connsiteY26" fmla="*/ 861774 h 861774"/>
              <a:gd name="connsiteX27" fmla="*/ 0 w 11643639"/>
              <a:gd name="connsiteY27"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43639" h="861774" fill="none" extrusionOk="0">
                <a:moveTo>
                  <a:pt x="0" y="0"/>
                </a:moveTo>
                <a:cubicBezTo>
                  <a:pt x="442901" y="-76885"/>
                  <a:pt x="592665" y="34498"/>
                  <a:pt x="825640" y="0"/>
                </a:cubicBezTo>
                <a:cubicBezTo>
                  <a:pt x="1052629" y="-68982"/>
                  <a:pt x="1378255" y="-53447"/>
                  <a:pt x="1767715" y="0"/>
                </a:cubicBezTo>
                <a:cubicBezTo>
                  <a:pt x="2258664" y="-42159"/>
                  <a:pt x="2306675" y="61909"/>
                  <a:pt x="2476920" y="0"/>
                </a:cubicBezTo>
                <a:cubicBezTo>
                  <a:pt x="2726482" y="37406"/>
                  <a:pt x="2866200" y="75970"/>
                  <a:pt x="3418995" y="0"/>
                </a:cubicBezTo>
                <a:cubicBezTo>
                  <a:pt x="3822178" y="-31102"/>
                  <a:pt x="3988898" y="6517"/>
                  <a:pt x="4244635" y="0"/>
                </a:cubicBezTo>
                <a:cubicBezTo>
                  <a:pt x="4563553" y="59494"/>
                  <a:pt x="4889965" y="90300"/>
                  <a:pt x="5070275" y="0"/>
                </a:cubicBezTo>
                <a:cubicBezTo>
                  <a:pt x="5300064" y="-110457"/>
                  <a:pt x="5436312" y="106457"/>
                  <a:pt x="5779479" y="0"/>
                </a:cubicBezTo>
                <a:cubicBezTo>
                  <a:pt x="6081385" y="19104"/>
                  <a:pt x="6523340" y="115031"/>
                  <a:pt x="6954427" y="0"/>
                </a:cubicBezTo>
                <a:cubicBezTo>
                  <a:pt x="7480465" y="-35543"/>
                  <a:pt x="7466526" y="45058"/>
                  <a:pt x="7780067" y="0"/>
                </a:cubicBezTo>
                <a:cubicBezTo>
                  <a:pt x="8156269" y="-71470"/>
                  <a:pt x="8166293" y="120831"/>
                  <a:pt x="8489271" y="0"/>
                </a:cubicBezTo>
                <a:cubicBezTo>
                  <a:pt x="8802717" y="-181089"/>
                  <a:pt x="9082940" y="70767"/>
                  <a:pt x="9547783" y="0"/>
                </a:cubicBezTo>
                <a:cubicBezTo>
                  <a:pt x="10055928" y="-139286"/>
                  <a:pt x="10319976" y="-6042"/>
                  <a:pt x="10489860" y="0"/>
                </a:cubicBezTo>
                <a:cubicBezTo>
                  <a:pt x="10766932" y="11088"/>
                  <a:pt x="11045986" y="27113"/>
                  <a:pt x="11643639" y="0"/>
                </a:cubicBezTo>
                <a:cubicBezTo>
                  <a:pt x="11672276" y="426566"/>
                  <a:pt x="11597027" y="423797"/>
                  <a:pt x="11643639" y="861774"/>
                </a:cubicBezTo>
                <a:cubicBezTo>
                  <a:pt x="11423579" y="892042"/>
                  <a:pt x="10964085" y="805728"/>
                  <a:pt x="10817998" y="861774"/>
                </a:cubicBezTo>
                <a:cubicBezTo>
                  <a:pt x="10585083" y="964022"/>
                  <a:pt x="10300186" y="702726"/>
                  <a:pt x="9643050" y="861774"/>
                </a:cubicBezTo>
                <a:cubicBezTo>
                  <a:pt x="9103585" y="1042092"/>
                  <a:pt x="8933105" y="823376"/>
                  <a:pt x="8817410" y="861774"/>
                </a:cubicBezTo>
                <a:cubicBezTo>
                  <a:pt x="8524063" y="854812"/>
                  <a:pt x="7859409" y="846487"/>
                  <a:pt x="7526024" y="861774"/>
                </a:cubicBezTo>
                <a:cubicBezTo>
                  <a:pt x="7214597" y="955052"/>
                  <a:pt x="7020701" y="871630"/>
                  <a:pt x="6816821" y="861774"/>
                </a:cubicBezTo>
                <a:cubicBezTo>
                  <a:pt x="6475160" y="837398"/>
                  <a:pt x="6253432" y="782518"/>
                  <a:pt x="5874744" y="861774"/>
                </a:cubicBezTo>
                <a:cubicBezTo>
                  <a:pt x="5424519" y="941802"/>
                  <a:pt x="5006170" y="780275"/>
                  <a:pt x="4699796" y="861774"/>
                </a:cubicBezTo>
                <a:cubicBezTo>
                  <a:pt x="4360273" y="923121"/>
                  <a:pt x="4067774" y="772635"/>
                  <a:pt x="3874155" y="861774"/>
                </a:cubicBezTo>
                <a:cubicBezTo>
                  <a:pt x="3526240" y="859759"/>
                  <a:pt x="2957470" y="889790"/>
                  <a:pt x="2582770" y="861774"/>
                </a:cubicBezTo>
                <a:cubicBezTo>
                  <a:pt x="2173494" y="923416"/>
                  <a:pt x="2071416" y="870082"/>
                  <a:pt x="1640695" y="861774"/>
                </a:cubicBezTo>
                <a:cubicBezTo>
                  <a:pt x="1193522" y="908422"/>
                  <a:pt x="1183403" y="827993"/>
                  <a:pt x="931490" y="861774"/>
                </a:cubicBezTo>
                <a:cubicBezTo>
                  <a:pt x="644420" y="1001951"/>
                  <a:pt x="270701" y="856306"/>
                  <a:pt x="0" y="861774"/>
                </a:cubicBezTo>
                <a:cubicBezTo>
                  <a:pt x="-33880" y="529921"/>
                  <a:pt x="30518" y="465196"/>
                  <a:pt x="0" y="0"/>
                </a:cubicBezTo>
                <a:close/>
              </a:path>
              <a:path w="11643639" h="861774" stroke="0" extrusionOk="0">
                <a:moveTo>
                  <a:pt x="0" y="0"/>
                </a:moveTo>
                <a:cubicBezTo>
                  <a:pt x="458329" y="-143430"/>
                  <a:pt x="760590" y="67370"/>
                  <a:pt x="1291385" y="0"/>
                </a:cubicBezTo>
                <a:cubicBezTo>
                  <a:pt x="1939145" y="-97079"/>
                  <a:pt x="1689936" y="176332"/>
                  <a:pt x="2233462" y="0"/>
                </a:cubicBezTo>
                <a:cubicBezTo>
                  <a:pt x="2655447" y="-175622"/>
                  <a:pt x="2625761" y="111278"/>
                  <a:pt x="2942665" y="0"/>
                </a:cubicBezTo>
                <a:cubicBezTo>
                  <a:pt x="3256219" y="-120498"/>
                  <a:pt x="3445286" y="93700"/>
                  <a:pt x="3768305" y="0"/>
                </a:cubicBezTo>
                <a:cubicBezTo>
                  <a:pt x="4170860" y="-147097"/>
                  <a:pt x="4418632" y="47647"/>
                  <a:pt x="4826817" y="0"/>
                </a:cubicBezTo>
                <a:cubicBezTo>
                  <a:pt x="5100481" y="-1418"/>
                  <a:pt x="5244001" y="120946"/>
                  <a:pt x="5536020" y="0"/>
                </a:cubicBezTo>
                <a:cubicBezTo>
                  <a:pt x="5824052" y="-28517"/>
                  <a:pt x="6190657" y="-3081"/>
                  <a:pt x="6361661" y="0"/>
                </a:cubicBezTo>
                <a:cubicBezTo>
                  <a:pt x="6580442" y="-16763"/>
                  <a:pt x="7221841" y="-84014"/>
                  <a:pt x="7536609" y="0"/>
                </a:cubicBezTo>
                <a:cubicBezTo>
                  <a:pt x="7928359" y="-14645"/>
                  <a:pt x="8190170" y="42924"/>
                  <a:pt x="8478686" y="0"/>
                </a:cubicBezTo>
                <a:cubicBezTo>
                  <a:pt x="8848236" y="-102426"/>
                  <a:pt x="9037012" y="1680"/>
                  <a:pt x="9420761" y="0"/>
                </a:cubicBezTo>
                <a:cubicBezTo>
                  <a:pt x="9879342" y="-108820"/>
                  <a:pt x="10033602" y="-26175"/>
                  <a:pt x="10712148" y="0"/>
                </a:cubicBezTo>
                <a:cubicBezTo>
                  <a:pt x="11355010" y="842"/>
                  <a:pt x="11156386" y="27139"/>
                  <a:pt x="11643639" y="0"/>
                </a:cubicBezTo>
                <a:cubicBezTo>
                  <a:pt x="11748533" y="322934"/>
                  <a:pt x="11569056" y="463582"/>
                  <a:pt x="11643639" y="861774"/>
                </a:cubicBezTo>
                <a:cubicBezTo>
                  <a:pt x="11436726" y="904690"/>
                  <a:pt x="11149340" y="723313"/>
                  <a:pt x="10585127" y="861774"/>
                </a:cubicBezTo>
                <a:cubicBezTo>
                  <a:pt x="10051592" y="876039"/>
                  <a:pt x="9766598" y="874676"/>
                  <a:pt x="9410176" y="861774"/>
                </a:cubicBezTo>
                <a:cubicBezTo>
                  <a:pt x="9153016" y="943770"/>
                  <a:pt x="8552144" y="711831"/>
                  <a:pt x="8118791" y="861774"/>
                </a:cubicBezTo>
                <a:cubicBezTo>
                  <a:pt x="7609780" y="840400"/>
                  <a:pt x="7494878" y="839802"/>
                  <a:pt x="7293151" y="861774"/>
                </a:cubicBezTo>
                <a:cubicBezTo>
                  <a:pt x="7047496" y="779013"/>
                  <a:pt x="6691735" y="522893"/>
                  <a:pt x="6118202" y="861774"/>
                </a:cubicBezTo>
                <a:cubicBezTo>
                  <a:pt x="5548070" y="960905"/>
                  <a:pt x="5457710" y="849733"/>
                  <a:pt x="5059691" y="861774"/>
                </a:cubicBezTo>
                <a:cubicBezTo>
                  <a:pt x="4775752" y="924085"/>
                  <a:pt x="4160061" y="782787"/>
                  <a:pt x="3768305" y="861774"/>
                </a:cubicBezTo>
                <a:cubicBezTo>
                  <a:pt x="3502486" y="1022474"/>
                  <a:pt x="3142906" y="853899"/>
                  <a:pt x="3059102" y="861774"/>
                </a:cubicBezTo>
                <a:cubicBezTo>
                  <a:pt x="2778789" y="919790"/>
                  <a:pt x="2338072" y="871658"/>
                  <a:pt x="1767715" y="861774"/>
                </a:cubicBezTo>
                <a:cubicBezTo>
                  <a:pt x="1261782" y="1095925"/>
                  <a:pt x="848338" y="934017"/>
                  <a:pt x="0" y="861774"/>
                </a:cubicBezTo>
                <a:cubicBezTo>
                  <a:pt x="21607" y="551109"/>
                  <a:pt x="56102" y="457949"/>
                  <a:pt x="0" y="0"/>
                </a:cubicBezTo>
                <a:close/>
              </a:path>
              <a:path w="11643639" h="861774" fill="none" stroke="0" extrusionOk="0">
                <a:moveTo>
                  <a:pt x="0" y="0"/>
                </a:moveTo>
                <a:cubicBezTo>
                  <a:pt x="392574" y="-72315"/>
                  <a:pt x="539997" y="16877"/>
                  <a:pt x="825640" y="0"/>
                </a:cubicBezTo>
                <a:cubicBezTo>
                  <a:pt x="1066210" y="56079"/>
                  <a:pt x="1290046" y="104785"/>
                  <a:pt x="1767715" y="0"/>
                </a:cubicBezTo>
                <a:cubicBezTo>
                  <a:pt x="2233184" y="-34670"/>
                  <a:pt x="2283363" y="56413"/>
                  <a:pt x="2476920" y="0"/>
                </a:cubicBezTo>
                <a:cubicBezTo>
                  <a:pt x="2767046" y="31276"/>
                  <a:pt x="2973199" y="104970"/>
                  <a:pt x="3418995" y="0"/>
                </a:cubicBezTo>
                <a:cubicBezTo>
                  <a:pt x="3848257" y="-26021"/>
                  <a:pt x="3998451" y="22771"/>
                  <a:pt x="4244635" y="0"/>
                </a:cubicBezTo>
                <a:cubicBezTo>
                  <a:pt x="4444769" y="-88419"/>
                  <a:pt x="4760513" y="83941"/>
                  <a:pt x="5070275" y="0"/>
                </a:cubicBezTo>
                <a:cubicBezTo>
                  <a:pt x="5352121" y="-127417"/>
                  <a:pt x="5532175" y="-33349"/>
                  <a:pt x="5779479" y="0"/>
                </a:cubicBezTo>
                <a:cubicBezTo>
                  <a:pt x="6159471" y="67968"/>
                  <a:pt x="6458930" y="39077"/>
                  <a:pt x="6954427" y="0"/>
                </a:cubicBezTo>
                <a:cubicBezTo>
                  <a:pt x="7515357" y="-66960"/>
                  <a:pt x="7374975" y="58761"/>
                  <a:pt x="7780067" y="0"/>
                </a:cubicBezTo>
                <a:cubicBezTo>
                  <a:pt x="8101986" y="-13191"/>
                  <a:pt x="8207610" y="48577"/>
                  <a:pt x="8489271" y="0"/>
                </a:cubicBezTo>
                <a:cubicBezTo>
                  <a:pt x="8778642" y="-144687"/>
                  <a:pt x="8939638" y="47959"/>
                  <a:pt x="9547783" y="0"/>
                </a:cubicBezTo>
                <a:cubicBezTo>
                  <a:pt x="10075118" y="-3993"/>
                  <a:pt x="10206585" y="142407"/>
                  <a:pt x="10489860" y="0"/>
                </a:cubicBezTo>
                <a:cubicBezTo>
                  <a:pt x="10767165" y="-25790"/>
                  <a:pt x="10990801" y="22315"/>
                  <a:pt x="11643639" y="0"/>
                </a:cubicBezTo>
                <a:cubicBezTo>
                  <a:pt x="11672096" y="394473"/>
                  <a:pt x="11554030" y="448987"/>
                  <a:pt x="11643639" y="861774"/>
                </a:cubicBezTo>
                <a:cubicBezTo>
                  <a:pt x="11467891" y="973812"/>
                  <a:pt x="11096573" y="810077"/>
                  <a:pt x="10817998" y="861774"/>
                </a:cubicBezTo>
                <a:cubicBezTo>
                  <a:pt x="10671684" y="1055106"/>
                  <a:pt x="9969691" y="657118"/>
                  <a:pt x="9643050" y="861774"/>
                </a:cubicBezTo>
                <a:cubicBezTo>
                  <a:pt x="9085552" y="984252"/>
                  <a:pt x="8952641" y="774666"/>
                  <a:pt x="8817410" y="861774"/>
                </a:cubicBezTo>
                <a:cubicBezTo>
                  <a:pt x="8639419" y="916230"/>
                  <a:pt x="7843360" y="738058"/>
                  <a:pt x="7526024" y="861774"/>
                </a:cubicBezTo>
                <a:cubicBezTo>
                  <a:pt x="7164184" y="995144"/>
                  <a:pt x="6967355" y="855757"/>
                  <a:pt x="6816821" y="861774"/>
                </a:cubicBezTo>
                <a:cubicBezTo>
                  <a:pt x="6552007" y="866970"/>
                  <a:pt x="6219492" y="768449"/>
                  <a:pt x="5874744" y="861774"/>
                </a:cubicBezTo>
                <a:cubicBezTo>
                  <a:pt x="5518372" y="898046"/>
                  <a:pt x="5007851" y="844438"/>
                  <a:pt x="4699796" y="861774"/>
                </a:cubicBezTo>
                <a:cubicBezTo>
                  <a:pt x="4316293" y="891942"/>
                  <a:pt x="4189186" y="764643"/>
                  <a:pt x="3874155" y="861774"/>
                </a:cubicBezTo>
                <a:cubicBezTo>
                  <a:pt x="3495910" y="887779"/>
                  <a:pt x="2862779" y="825451"/>
                  <a:pt x="2582770" y="861774"/>
                </a:cubicBezTo>
                <a:cubicBezTo>
                  <a:pt x="2193220" y="935972"/>
                  <a:pt x="2093044" y="816524"/>
                  <a:pt x="1640695" y="861774"/>
                </a:cubicBezTo>
                <a:cubicBezTo>
                  <a:pt x="1184337" y="884711"/>
                  <a:pt x="1197545" y="789916"/>
                  <a:pt x="931490" y="861774"/>
                </a:cubicBezTo>
                <a:cubicBezTo>
                  <a:pt x="746332" y="855491"/>
                  <a:pt x="321637" y="764562"/>
                  <a:pt x="0" y="861774"/>
                </a:cubicBezTo>
                <a:cubicBezTo>
                  <a:pt x="-21125" y="571792"/>
                  <a:pt x="55802" y="380875"/>
                  <a:pt x="0" y="0"/>
                </a:cubicBezTo>
                <a:close/>
              </a:path>
              <a:path w="11643639" h="861774" fill="none" stroke="0" extrusionOk="0">
                <a:moveTo>
                  <a:pt x="0" y="0"/>
                </a:moveTo>
                <a:cubicBezTo>
                  <a:pt x="407193" y="-79145"/>
                  <a:pt x="583688" y="48951"/>
                  <a:pt x="825640" y="0"/>
                </a:cubicBezTo>
                <a:cubicBezTo>
                  <a:pt x="1076989" y="-27164"/>
                  <a:pt x="1344108" y="33530"/>
                  <a:pt x="1767715" y="0"/>
                </a:cubicBezTo>
                <a:cubicBezTo>
                  <a:pt x="2249439" y="-50708"/>
                  <a:pt x="2301150" y="69434"/>
                  <a:pt x="2476920" y="0"/>
                </a:cubicBezTo>
                <a:cubicBezTo>
                  <a:pt x="2732056" y="4187"/>
                  <a:pt x="2946158" y="87397"/>
                  <a:pt x="3418995" y="0"/>
                </a:cubicBezTo>
                <a:cubicBezTo>
                  <a:pt x="3830465" y="-46830"/>
                  <a:pt x="4027627" y="45944"/>
                  <a:pt x="4244635" y="0"/>
                </a:cubicBezTo>
                <a:cubicBezTo>
                  <a:pt x="4519785" y="-5105"/>
                  <a:pt x="4858745" y="132461"/>
                  <a:pt x="5070275" y="0"/>
                </a:cubicBezTo>
                <a:cubicBezTo>
                  <a:pt x="5332304" y="-106820"/>
                  <a:pt x="5492789" y="62803"/>
                  <a:pt x="5779479" y="0"/>
                </a:cubicBezTo>
                <a:cubicBezTo>
                  <a:pt x="6133242" y="10650"/>
                  <a:pt x="6551531" y="36806"/>
                  <a:pt x="6954427" y="0"/>
                </a:cubicBezTo>
                <a:cubicBezTo>
                  <a:pt x="7488751" y="-37940"/>
                  <a:pt x="7432572" y="47110"/>
                  <a:pt x="7780067" y="0"/>
                </a:cubicBezTo>
                <a:cubicBezTo>
                  <a:pt x="8126261" y="-32111"/>
                  <a:pt x="8171383" y="91122"/>
                  <a:pt x="8489271" y="0"/>
                </a:cubicBezTo>
                <a:cubicBezTo>
                  <a:pt x="8783530" y="-137199"/>
                  <a:pt x="9021188" y="52168"/>
                  <a:pt x="9547783" y="0"/>
                </a:cubicBezTo>
                <a:cubicBezTo>
                  <a:pt x="10043405" y="-87018"/>
                  <a:pt x="10288263" y="87507"/>
                  <a:pt x="10489860" y="0"/>
                </a:cubicBezTo>
                <a:cubicBezTo>
                  <a:pt x="10700462" y="-46370"/>
                  <a:pt x="11010091" y="48755"/>
                  <a:pt x="11643639" y="0"/>
                </a:cubicBezTo>
                <a:cubicBezTo>
                  <a:pt x="11671170" y="416693"/>
                  <a:pt x="11570177" y="428239"/>
                  <a:pt x="11643639" y="861774"/>
                </a:cubicBezTo>
                <a:cubicBezTo>
                  <a:pt x="11434737" y="901263"/>
                  <a:pt x="11020692" y="803103"/>
                  <a:pt x="10817998" y="861774"/>
                </a:cubicBezTo>
                <a:cubicBezTo>
                  <a:pt x="10624383" y="1016685"/>
                  <a:pt x="10152803" y="718389"/>
                  <a:pt x="9643050" y="861774"/>
                </a:cubicBezTo>
                <a:cubicBezTo>
                  <a:pt x="9127678" y="1015097"/>
                  <a:pt x="8954534" y="808352"/>
                  <a:pt x="8817410" y="861774"/>
                </a:cubicBezTo>
                <a:cubicBezTo>
                  <a:pt x="8559667" y="894346"/>
                  <a:pt x="7814354" y="794604"/>
                  <a:pt x="7526024" y="861774"/>
                </a:cubicBezTo>
                <a:cubicBezTo>
                  <a:pt x="7176782" y="979369"/>
                  <a:pt x="6982396" y="844751"/>
                  <a:pt x="6816821" y="861774"/>
                </a:cubicBezTo>
                <a:cubicBezTo>
                  <a:pt x="6516104" y="855358"/>
                  <a:pt x="6322976" y="771480"/>
                  <a:pt x="5874744" y="861774"/>
                </a:cubicBezTo>
                <a:cubicBezTo>
                  <a:pt x="5462258" y="870751"/>
                  <a:pt x="4998011" y="785352"/>
                  <a:pt x="4699796" y="861774"/>
                </a:cubicBezTo>
                <a:cubicBezTo>
                  <a:pt x="4339249" y="925834"/>
                  <a:pt x="4131490" y="786457"/>
                  <a:pt x="3874155" y="861774"/>
                </a:cubicBezTo>
                <a:cubicBezTo>
                  <a:pt x="3466345" y="826848"/>
                  <a:pt x="2919831" y="899802"/>
                  <a:pt x="2582770" y="861774"/>
                </a:cubicBezTo>
                <a:cubicBezTo>
                  <a:pt x="2179858" y="918577"/>
                  <a:pt x="2101346" y="832118"/>
                  <a:pt x="1640695" y="861774"/>
                </a:cubicBezTo>
                <a:cubicBezTo>
                  <a:pt x="1180594" y="896522"/>
                  <a:pt x="1194538" y="810226"/>
                  <a:pt x="931490" y="861774"/>
                </a:cubicBezTo>
                <a:cubicBezTo>
                  <a:pt x="634288" y="846898"/>
                  <a:pt x="296089" y="786983"/>
                  <a:pt x="0" y="861774"/>
                </a:cubicBezTo>
                <a:cubicBezTo>
                  <a:pt x="-45249" y="521236"/>
                  <a:pt x="50287" y="438604"/>
                  <a:pt x="0" y="0"/>
                </a:cubicBezTo>
                <a:close/>
              </a:path>
            </a:pathLst>
          </a:custGeom>
          <a:solidFill>
            <a:schemeClr val="accent1">
              <a:lumMod val="50000"/>
            </a:schemeClr>
          </a:solidFill>
          <a:ln>
            <a:extLst>
              <a:ext uri="{C807C97D-BFC1-408E-A445-0C87EB9F89A2}">
                <ask:lineSketchStyleProps xmlns:ask="http://schemas.microsoft.com/office/drawing/2018/sketchyshapes" sd="2012680581">
                  <a:custGeom>
                    <a:avLst/>
                    <a:gdLst>
                      <a:gd name="connsiteX0" fmla="*/ 0 w 6430781"/>
                      <a:gd name="connsiteY0" fmla="*/ 0 h 492444"/>
                      <a:gd name="connsiteX1" fmla="*/ 456001 w 6430781"/>
                      <a:gd name="connsiteY1" fmla="*/ 0 h 492444"/>
                      <a:gd name="connsiteX2" fmla="*/ 976309 w 6430781"/>
                      <a:gd name="connsiteY2" fmla="*/ 0 h 492444"/>
                      <a:gd name="connsiteX3" fmla="*/ 1368003 w 6430781"/>
                      <a:gd name="connsiteY3" fmla="*/ 0 h 492444"/>
                      <a:gd name="connsiteX4" fmla="*/ 1888311 w 6430781"/>
                      <a:gd name="connsiteY4" fmla="*/ 0 h 492444"/>
                      <a:gd name="connsiteX5" fmla="*/ 2344312 w 6430781"/>
                      <a:gd name="connsiteY5" fmla="*/ 0 h 492444"/>
                      <a:gd name="connsiteX6" fmla="*/ 2800313 w 6430781"/>
                      <a:gd name="connsiteY6" fmla="*/ 0 h 492444"/>
                      <a:gd name="connsiteX7" fmla="*/ 3192006 w 6430781"/>
                      <a:gd name="connsiteY7" fmla="*/ 0 h 492444"/>
                      <a:gd name="connsiteX8" fmla="*/ 3840930 w 6430781"/>
                      <a:gd name="connsiteY8" fmla="*/ 0 h 492444"/>
                      <a:gd name="connsiteX9" fmla="*/ 4296931 w 6430781"/>
                      <a:gd name="connsiteY9" fmla="*/ 0 h 492444"/>
                      <a:gd name="connsiteX10" fmla="*/ 4688624 w 6430781"/>
                      <a:gd name="connsiteY10" fmla="*/ 0 h 492444"/>
                      <a:gd name="connsiteX11" fmla="*/ 5273240 w 6430781"/>
                      <a:gd name="connsiteY11" fmla="*/ 0 h 492444"/>
                      <a:gd name="connsiteX12" fmla="*/ 5793549 w 6430781"/>
                      <a:gd name="connsiteY12" fmla="*/ 0 h 492444"/>
                      <a:gd name="connsiteX13" fmla="*/ 6430781 w 6430781"/>
                      <a:gd name="connsiteY13" fmla="*/ 0 h 492444"/>
                      <a:gd name="connsiteX14" fmla="*/ 6430781 w 6430781"/>
                      <a:gd name="connsiteY14" fmla="*/ 492444 h 492444"/>
                      <a:gd name="connsiteX15" fmla="*/ 5974780 w 6430781"/>
                      <a:gd name="connsiteY15" fmla="*/ 492444 h 492444"/>
                      <a:gd name="connsiteX16" fmla="*/ 5325856 w 6430781"/>
                      <a:gd name="connsiteY16" fmla="*/ 492444 h 492444"/>
                      <a:gd name="connsiteX17" fmla="*/ 4869855 w 6430781"/>
                      <a:gd name="connsiteY17" fmla="*/ 492444 h 492444"/>
                      <a:gd name="connsiteX18" fmla="*/ 4156623 w 6430781"/>
                      <a:gd name="connsiteY18" fmla="*/ 492444 h 492444"/>
                      <a:gd name="connsiteX19" fmla="*/ 3764930 w 6430781"/>
                      <a:gd name="connsiteY19" fmla="*/ 492444 h 492444"/>
                      <a:gd name="connsiteX20" fmla="*/ 3244621 w 6430781"/>
                      <a:gd name="connsiteY20" fmla="*/ 492444 h 492444"/>
                      <a:gd name="connsiteX21" fmla="*/ 2595697 w 6430781"/>
                      <a:gd name="connsiteY21" fmla="*/ 492444 h 492444"/>
                      <a:gd name="connsiteX22" fmla="*/ 2139696 w 6430781"/>
                      <a:gd name="connsiteY22" fmla="*/ 492444 h 492444"/>
                      <a:gd name="connsiteX23" fmla="*/ 1426464 w 6430781"/>
                      <a:gd name="connsiteY23" fmla="*/ 492444 h 492444"/>
                      <a:gd name="connsiteX24" fmla="*/ 906156 w 6430781"/>
                      <a:gd name="connsiteY24" fmla="*/ 492444 h 492444"/>
                      <a:gd name="connsiteX25" fmla="*/ 514462 w 6430781"/>
                      <a:gd name="connsiteY25" fmla="*/ 492444 h 492444"/>
                      <a:gd name="connsiteX26" fmla="*/ 0 w 6430781"/>
                      <a:gd name="connsiteY26" fmla="*/ 492444 h 492444"/>
                      <a:gd name="connsiteX27" fmla="*/ 0 w 6430781"/>
                      <a:gd name="connsiteY27" fmla="*/ 0 h 492444"/>
                      <a:gd name="connsiteX0" fmla="*/ 0 w 6430781"/>
                      <a:gd name="connsiteY0" fmla="*/ 0 h 492444"/>
                      <a:gd name="connsiteX1" fmla="*/ 713232 w 6430781"/>
                      <a:gd name="connsiteY1" fmla="*/ 0 h 492444"/>
                      <a:gd name="connsiteX2" fmla="*/ 1233541 w 6430781"/>
                      <a:gd name="connsiteY2" fmla="*/ 0 h 492444"/>
                      <a:gd name="connsiteX3" fmla="*/ 1625234 w 6430781"/>
                      <a:gd name="connsiteY3" fmla="*/ 0 h 492444"/>
                      <a:gd name="connsiteX4" fmla="*/ 2081235 w 6430781"/>
                      <a:gd name="connsiteY4" fmla="*/ 0 h 492444"/>
                      <a:gd name="connsiteX5" fmla="*/ 2665851 w 6430781"/>
                      <a:gd name="connsiteY5" fmla="*/ 0 h 492444"/>
                      <a:gd name="connsiteX6" fmla="*/ 3057544 w 6430781"/>
                      <a:gd name="connsiteY6" fmla="*/ 0 h 492444"/>
                      <a:gd name="connsiteX7" fmla="*/ 3513545 w 6430781"/>
                      <a:gd name="connsiteY7" fmla="*/ 0 h 492444"/>
                      <a:gd name="connsiteX8" fmla="*/ 4162469 w 6430781"/>
                      <a:gd name="connsiteY8" fmla="*/ 0 h 492444"/>
                      <a:gd name="connsiteX9" fmla="*/ 4682778 w 6430781"/>
                      <a:gd name="connsiteY9" fmla="*/ 0 h 492444"/>
                      <a:gd name="connsiteX10" fmla="*/ 5203086 w 6430781"/>
                      <a:gd name="connsiteY10" fmla="*/ 0 h 492444"/>
                      <a:gd name="connsiteX11" fmla="*/ 5916319 w 6430781"/>
                      <a:gd name="connsiteY11" fmla="*/ 0 h 492444"/>
                      <a:gd name="connsiteX12" fmla="*/ 6430781 w 6430781"/>
                      <a:gd name="connsiteY12" fmla="*/ 0 h 492444"/>
                      <a:gd name="connsiteX13" fmla="*/ 6430781 w 6430781"/>
                      <a:gd name="connsiteY13" fmla="*/ 492444 h 492444"/>
                      <a:gd name="connsiteX14" fmla="*/ 5846165 w 6430781"/>
                      <a:gd name="connsiteY14" fmla="*/ 492444 h 492444"/>
                      <a:gd name="connsiteX15" fmla="*/ 5197240 w 6430781"/>
                      <a:gd name="connsiteY15" fmla="*/ 492444 h 492444"/>
                      <a:gd name="connsiteX16" fmla="*/ 4484008 w 6430781"/>
                      <a:gd name="connsiteY16" fmla="*/ 492444 h 492444"/>
                      <a:gd name="connsiteX17" fmla="*/ 4028007 w 6430781"/>
                      <a:gd name="connsiteY17" fmla="*/ 492444 h 492444"/>
                      <a:gd name="connsiteX18" fmla="*/ 3379083 w 6430781"/>
                      <a:gd name="connsiteY18" fmla="*/ 492444 h 492444"/>
                      <a:gd name="connsiteX19" fmla="*/ 2794467 w 6430781"/>
                      <a:gd name="connsiteY19" fmla="*/ 492444 h 492444"/>
                      <a:gd name="connsiteX20" fmla="*/ 2081235 w 6430781"/>
                      <a:gd name="connsiteY20" fmla="*/ 492444 h 492444"/>
                      <a:gd name="connsiteX21" fmla="*/ 1689542 w 6430781"/>
                      <a:gd name="connsiteY21" fmla="*/ 492444 h 492444"/>
                      <a:gd name="connsiteX22" fmla="*/ 976309 w 6430781"/>
                      <a:gd name="connsiteY22" fmla="*/ 492444 h 492444"/>
                      <a:gd name="connsiteX23" fmla="*/ 0 w 6430781"/>
                      <a:gd name="connsiteY23" fmla="*/ 492444 h 492444"/>
                      <a:gd name="connsiteX24" fmla="*/ 0 w 6430781"/>
                      <a:gd name="connsiteY24" fmla="*/ 0 h 4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0781" h="492444" fill="none" extrusionOk="0">
                        <a:moveTo>
                          <a:pt x="0" y="0"/>
                        </a:moveTo>
                        <a:cubicBezTo>
                          <a:pt x="219028" y="-44316"/>
                          <a:pt x="308750" y="4269"/>
                          <a:pt x="456001" y="0"/>
                        </a:cubicBezTo>
                        <a:cubicBezTo>
                          <a:pt x="590860" y="-24763"/>
                          <a:pt x="734608" y="3450"/>
                          <a:pt x="976309" y="0"/>
                        </a:cubicBezTo>
                        <a:cubicBezTo>
                          <a:pt x="1240032" y="-22361"/>
                          <a:pt x="1265127" y="31987"/>
                          <a:pt x="1368003" y="0"/>
                        </a:cubicBezTo>
                        <a:cubicBezTo>
                          <a:pt x="1493795" y="-368"/>
                          <a:pt x="1597462" y="39189"/>
                          <a:pt x="1888311" y="0"/>
                        </a:cubicBezTo>
                        <a:cubicBezTo>
                          <a:pt x="2129411" y="-24846"/>
                          <a:pt x="2205639" y="10825"/>
                          <a:pt x="2344312" y="0"/>
                        </a:cubicBezTo>
                        <a:cubicBezTo>
                          <a:pt x="2500028" y="8039"/>
                          <a:pt x="2687580" y="47589"/>
                          <a:pt x="2800313" y="0"/>
                        </a:cubicBezTo>
                        <a:cubicBezTo>
                          <a:pt x="2947666" y="-39949"/>
                          <a:pt x="3021669" y="40387"/>
                          <a:pt x="3192006" y="0"/>
                        </a:cubicBezTo>
                        <a:cubicBezTo>
                          <a:pt x="3353287" y="-8775"/>
                          <a:pt x="3576757" y="52916"/>
                          <a:pt x="3840930" y="0"/>
                        </a:cubicBezTo>
                        <a:cubicBezTo>
                          <a:pt x="4132059" y="-23740"/>
                          <a:pt x="4114260" y="25106"/>
                          <a:pt x="4296931" y="0"/>
                        </a:cubicBezTo>
                        <a:cubicBezTo>
                          <a:pt x="4488723" y="-28880"/>
                          <a:pt x="4512682" y="59614"/>
                          <a:pt x="4688624" y="0"/>
                        </a:cubicBezTo>
                        <a:cubicBezTo>
                          <a:pt x="4860313" y="-61183"/>
                          <a:pt x="5010213" y="41292"/>
                          <a:pt x="5273240" y="0"/>
                        </a:cubicBezTo>
                        <a:cubicBezTo>
                          <a:pt x="5555424" y="-60494"/>
                          <a:pt x="5683443" y="25200"/>
                          <a:pt x="5793549" y="0"/>
                        </a:cubicBezTo>
                        <a:cubicBezTo>
                          <a:pt x="5937212" y="-21453"/>
                          <a:pt x="6106586" y="10251"/>
                          <a:pt x="6430781" y="0"/>
                        </a:cubicBezTo>
                        <a:cubicBezTo>
                          <a:pt x="6444397" y="238403"/>
                          <a:pt x="6395129" y="251766"/>
                          <a:pt x="6430781" y="492444"/>
                        </a:cubicBezTo>
                        <a:cubicBezTo>
                          <a:pt x="6319938" y="525021"/>
                          <a:pt x="6067473" y="461871"/>
                          <a:pt x="5974780" y="492444"/>
                        </a:cubicBezTo>
                        <a:cubicBezTo>
                          <a:pt x="5850331" y="543468"/>
                          <a:pt x="5658302" y="411943"/>
                          <a:pt x="5325856" y="492444"/>
                        </a:cubicBezTo>
                        <a:cubicBezTo>
                          <a:pt x="5025366" y="583883"/>
                          <a:pt x="4953527" y="471497"/>
                          <a:pt x="4869855" y="492444"/>
                        </a:cubicBezTo>
                        <a:cubicBezTo>
                          <a:pt x="4742264" y="500843"/>
                          <a:pt x="4340018" y="466359"/>
                          <a:pt x="4156623" y="492444"/>
                        </a:cubicBezTo>
                        <a:cubicBezTo>
                          <a:pt x="3978225" y="559724"/>
                          <a:pt x="3862844" y="483703"/>
                          <a:pt x="3764930" y="492444"/>
                        </a:cubicBezTo>
                        <a:cubicBezTo>
                          <a:pt x="3619025" y="490480"/>
                          <a:pt x="3445800" y="455974"/>
                          <a:pt x="3244621" y="492444"/>
                        </a:cubicBezTo>
                        <a:cubicBezTo>
                          <a:pt x="3030763" y="525010"/>
                          <a:pt x="2785049" y="457043"/>
                          <a:pt x="2595697" y="492444"/>
                        </a:cubicBezTo>
                        <a:cubicBezTo>
                          <a:pt x="2403266" y="525061"/>
                          <a:pt x="2286729" y="444797"/>
                          <a:pt x="2139696" y="492444"/>
                        </a:cubicBezTo>
                        <a:cubicBezTo>
                          <a:pt x="1953467" y="506278"/>
                          <a:pt x="1633406" y="501506"/>
                          <a:pt x="1426464" y="492444"/>
                        </a:cubicBezTo>
                        <a:cubicBezTo>
                          <a:pt x="1209171" y="527896"/>
                          <a:pt x="1150456" y="489050"/>
                          <a:pt x="906156" y="492444"/>
                        </a:cubicBezTo>
                        <a:cubicBezTo>
                          <a:pt x="657496" y="509270"/>
                          <a:pt x="658136" y="468682"/>
                          <a:pt x="514462" y="492444"/>
                        </a:cubicBezTo>
                        <a:cubicBezTo>
                          <a:pt x="361951" y="537746"/>
                          <a:pt x="176920" y="460621"/>
                          <a:pt x="0" y="492444"/>
                        </a:cubicBezTo>
                        <a:cubicBezTo>
                          <a:pt x="-16160" y="304018"/>
                          <a:pt x="26088" y="250112"/>
                          <a:pt x="0" y="0"/>
                        </a:cubicBezTo>
                        <a:close/>
                      </a:path>
                      <a:path w="6430781" h="492444" stroke="0" extrusionOk="0">
                        <a:moveTo>
                          <a:pt x="0" y="0"/>
                        </a:moveTo>
                        <a:cubicBezTo>
                          <a:pt x="257556" y="-41321"/>
                          <a:pt x="384886" y="30424"/>
                          <a:pt x="713232" y="0"/>
                        </a:cubicBezTo>
                        <a:cubicBezTo>
                          <a:pt x="1062789" y="-41329"/>
                          <a:pt x="964846" y="76848"/>
                          <a:pt x="1233541" y="0"/>
                        </a:cubicBezTo>
                        <a:cubicBezTo>
                          <a:pt x="1470430" y="-86133"/>
                          <a:pt x="1443106" y="41327"/>
                          <a:pt x="1625234" y="0"/>
                        </a:cubicBezTo>
                        <a:cubicBezTo>
                          <a:pt x="1800498" y="-62271"/>
                          <a:pt x="1898063" y="40344"/>
                          <a:pt x="2081235" y="0"/>
                        </a:cubicBezTo>
                        <a:cubicBezTo>
                          <a:pt x="2286004" y="-47308"/>
                          <a:pt x="2457677" y="27583"/>
                          <a:pt x="2665851" y="0"/>
                        </a:cubicBezTo>
                        <a:cubicBezTo>
                          <a:pt x="2838419" y="-20809"/>
                          <a:pt x="2901941" y="56080"/>
                          <a:pt x="3057544" y="0"/>
                        </a:cubicBezTo>
                        <a:cubicBezTo>
                          <a:pt x="3209306" y="-28949"/>
                          <a:pt x="3420204" y="11018"/>
                          <a:pt x="3513545" y="0"/>
                        </a:cubicBezTo>
                        <a:cubicBezTo>
                          <a:pt x="3626917" y="-12231"/>
                          <a:pt x="3957288" y="-21766"/>
                          <a:pt x="4162469" y="0"/>
                        </a:cubicBezTo>
                        <a:cubicBezTo>
                          <a:pt x="4393806" y="-5923"/>
                          <a:pt x="4504019" y="35190"/>
                          <a:pt x="4682778" y="0"/>
                        </a:cubicBezTo>
                        <a:cubicBezTo>
                          <a:pt x="4876536" y="-48289"/>
                          <a:pt x="5016820" y="27483"/>
                          <a:pt x="5203086" y="0"/>
                        </a:cubicBezTo>
                        <a:cubicBezTo>
                          <a:pt x="5426871" y="-49284"/>
                          <a:pt x="5563264" y="1184"/>
                          <a:pt x="5916319" y="0"/>
                        </a:cubicBezTo>
                        <a:cubicBezTo>
                          <a:pt x="6267791" y="-2205"/>
                          <a:pt x="6175963" y="33362"/>
                          <a:pt x="6430781" y="0"/>
                        </a:cubicBezTo>
                        <a:cubicBezTo>
                          <a:pt x="6470330" y="158303"/>
                          <a:pt x="6403744" y="306360"/>
                          <a:pt x="6430781" y="492444"/>
                        </a:cubicBezTo>
                        <a:cubicBezTo>
                          <a:pt x="6275073" y="513816"/>
                          <a:pt x="6114072" y="432267"/>
                          <a:pt x="5846165" y="492444"/>
                        </a:cubicBezTo>
                        <a:cubicBezTo>
                          <a:pt x="5581554" y="523166"/>
                          <a:pt x="5404713" y="494005"/>
                          <a:pt x="5197240" y="492444"/>
                        </a:cubicBezTo>
                        <a:cubicBezTo>
                          <a:pt x="5008233" y="520139"/>
                          <a:pt x="4757844" y="448570"/>
                          <a:pt x="4484008" y="492444"/>
                        </a:cubicBezTo>
                        <a:cubicBezTo>
                          <a:pt x="4200381" y="498341"/>
                          <a:pt x="4135996" y="479411"/>
                          <a:pt x="4028007" y="492444"/>
                        </a:cubicBezTo>
                        <a:cubicBezTo>
                          <a:pt x="3922012" y="496929"/>
                          <a:pt x="3694771" y="374568"/>
                          <a:pt x="3379083" y="492444"/>
                        </a:cubicBezTo>
                        <a:cubicBezTo>
                          <a:pt x="3064179" y="551489"/>
                          <a:pt x="3021018" y="487071"/>
                          <a:pt x="2794467" y="492444"/>
                        </a:cubicBezTo>
                        <a:cubicBezTo>
                          <a:pt x="2586654" y="507677"/>
                          <a:pt x="2262638" y="428964"/>
                          <a:pt x="2081235" y="492444"/>
                        </a:cubicBezTo>
                        <a:cubicBezTo>
                          <a:pt x="1925801" y="575996"/>
                          <a:pt x="1746730" y="486568"/>
                          <a:pt x="1689542" y="492444"/>
                        </a:cubicBezTo>
                        <a:cubicBezTo>
                          <a:pt x="1560137" y="516978"/>
                          <a:pt x="1291737" y="490091"/>
                          <a:pt x="976309" y="492444"/>
                        </a:cubicBezTo>
                        <a:cubicBezTo>
                          <a:pt x="687551" y="613249"/>
                          <a:pt x="442969" y="515456"/>
                          <a:pt x="0" y="492444"/>
                        </a:cubicBezTo>
                        <a:cubicBezTo>
                          <a:pt x="8232" y="317633"/>
                          <a:pt x="34064" y="257436"/>
                          <a:pt x="0" y="0"/>
                        </a:cubicBezTo>
                        <a:close/>
                      </a:path>
                      <a:path w="6430781" h="492444" fill="none" stroke="0" extrusionOk="0">
                        <a:moveTo>
                          <a:pt x="0" y="0"/>
                        </a:moveTo>
                        <a:cubicBezTo>
                          <a:pt x="219256" y="-47481"/>
                          <a:pt x="313220" y="14345"/>
                          <a:pt x="456001" y="0"/>
                        </a:cubicBezTo>
                        <a:cubicBezTo>
                          <a:pt x="613985" y="15707"/>
                          <a:pt x="731642" y="41794"/>
                          <a:pt x="976309" y="0"/>
                        </a:cubicBezTo>
                        <a:cubicBezTo>
                          <a:pt x="1233093" y="-23980"/>
                          <a:pt x="1260080" y="31070"/>
                          <a:pt x="1368003" y="0"/>
                        </a:cubicBezTo>
                        <a:cubicBezTo>
                          <a:pt x="1518060" y="-22481"/>
                          <a:pt x="1666514" y="34044"/>
                          <a:pt x="1888311" y="0"/>
                        </a:cubicBezTo>
                        <a:cubicBezTo>
                          <a:pt x="2115906" y="-28361"/>
                          <a:pt x="2210920" y="17709"/>
                          <a:pt x="2344312" y="0"/>
                        </a:cubicBezTo>
                        <a:cubicBezTo>
                          <a:pt x="2469681" y="-48167"/>
                          <a:pt x="2647620" y="50558"/>
                          <a:pt x="2800313" y="0"/>
                        </a:cubicBezTo>
                        <a:cubicBezTo>
                          <a:pt x="2950590" y="-38646"/>
                          <a:pt x="3057970" y="17895"/>
                          <a:pt x="3192006" y="0"/>
                        </a:cubicBezTo>
                        <a:cubicBezTo>
                          <a:pt x="3381175" y="-12155"/>
                          <a:pt x="3554938" y="33006"/>
                          <a:pt x="3840930" y="0"/>
                        </a:cubicBezTo>
                        <a:cubicBezTo>
                          <a:pt x="4152073" y="-30167"/>
                          <a:pt x="4090997" y="28603"/>
                          <a:pt x="4296931" y="0"/>
                        </a:cubicBezTo>
                        <a:cubicBezTo>
                          <a:pt x="4482347" y="-10482"/>
                          <a:pt x="4517931" y="35331"/>
                          <a:pt x="4688624" y="0"/>
                        </a:cubicBezTo>
                        <a:cubicBezTo>
                          <a:pt x="4840435" y="-75893"/>
                          <a:pt x="4968193" y="35408"/>
                          <a:pt x="5273240" y="0"/>
                        </a:cubicBezTo>
                        <a:cubicBezTo>
                          <a:pt x="5547113" y="-32053"/>
                          <a:pt x="5661349" y="95520"/>
                          <a:pt x="5793549" y="0"/>
                        </a:cubicBezTo>
                        <a:cubicBezTo>
                          <a:pt x="5918365" y="-60625"/>
                          <a:pt x="6087129" y="21944"/>
                          <a:pt x="6430781" y="0"/>
                        </a:cubicBezTo>
                        <a:cubicBezTo>
                          <a:pt x="6450533" y="231356"/>
                          <a:pt x="6391556" y="252089"/>
                          <a:pt x="6430781" y="492444"/>
                        </a:cubicBezTo>
                        <a:cubicBezTo>
                          <a:pt x="6320623" y="520202"/>
                          <a:pt x="6105578" y="461132"/>
                          <a:pt x="5974780" y="492444"/>
                        </a:cubicBezTo>
                        <a:cubicBezTo>
                          <a:pt x="5892774" y="581273"/>
                          <a:pt x="5555003" y="418906"/>
                          <a:pt x="5325856" y="492444"/>
                        </a:cubicBezTo>
                        <a:cubicBezTo>
                          <a:pt x="5023125" y="563383"/>
                          <a:pt x="4950606" y="457941"/>
                          <a:pt x="4869855" y="492444"/>
                        </a:cubicBezTo>
                        <a:cubicBezTo>
                          <a:pt x="4732330" y="542896"/>
                          <a:pt x="4333809" y="416948"/>
                          <a:pt x="4156623" y="492444"/>
                        </a:cubicBezTo>
                        <a:cubicBezTo>
                          <a:pt x="3961263" y="565827"/>
                          <a:pt x="3854844" y="479848"/>
                          <a:pt x="3764930" y="492444"/>
                        </a:cubicBezTo>
                        <a:cubicBezTo>
                          <a:pt x="3621009" y="500331"/>
                          <a:pt x="3464764" y="459148"/>
                          <a:pt x="3244621" y="492444"/>
                        </a:cubicBezTo>
                        <a:cubicBezTo>
                          <a:pt x="3052323" y="509755"/>
                          <a:pt x="2758694" y="453423"/>
                          <a:pt x="2595697" y="492444"/>
                        </a:cubicBezTo>
                        <a:cubicBezTo>
                          <a:pt x="2368171" y="523965"/>
                          <a:pt x="2305252" y="453857"/>
                          <a:pt x="2139696" y="492444"/>
                        </a:cubicBezTo>
                        <a:cubicBezTo>
                          <a:pt x="1961283" y="533688"/>
                          <a:pt x="1613008" y="468729"/>
                          <a:pt x="1426464" y="492444"/>
                        </a:cubicBezTo>
                        <a:cubicBezTo>
                          <a:pt x="1211719" y="523827"/>
                          <a:pt x="1169952" y="464183"/>
                          <a:pt x="906156" y="492444"/>
                        </a:cubicBezTo>
                        <a:cubicBezTo>
                          <a:pt x="654539" y="503589"/>
                          <a:pt x="665150" y="459498"/>
                          <a:pt x="514462" y="492444"/>
                        </a:cubicBezTo>
                        <a:cubicBezTo>
                          <a:pt x="361892" y="508903"/>
                          <a:pt x="173268" y="404674"/>
                          <a:pt x="0" y="492444"/>
                        </a:cubicBezTo>
                        <a:cubicBezTo>
                          <a:pt x="-22580" y="298889"/>
                          <a:pt x="48980" y="228488"/>
                          <a:pt x="0" y="0"/>
                        </a:cubicBezTo>
                        <a:close/>
                      </a:path>
                    </a:pathLst>
                  </a:cu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             Αξιολόγηση μαθητή, ενδεικτικά, απολυτήρια και άλλα έγγραφα (Καν. 14)… </a:t>
            </a:r>
          </a:p>
        </p:txBody>
      </p:sp>
      <p:sp>
        <p:nvSpPr>
          <p:cNvPr id="8" name="TextBox 7">
            <a:extLst>
              <a:ext uri="{FF2B5EF4-FFF2-40B4-BE49-F238E27FC236}">
                <a16:creationId xmlns:a16="http://schemas.microsoft.com/office/drawing/2014/main" id="{3E652BE7-ABD8-5D24-3B17-88999EF907E0}"/>
              </a:ext>
            </a:extLst>
          </p:cNvPr>
          <p:cNvSpPr txBox="1"/>
          <p:nvPr/>
        </p:nvSpPr>
        <p:spPr>
          <a:xfrm>
            <a:off x="416672" y="1038702"/>
            <a:ext cx="11135536" cy="561692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3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Αξιολόγηση μαθητή</a:t>
            </a: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Η αξιολόγηση μαθητή στο δημοτικό σχολείο και στο νηπιαγωγείο διεξάγεται μέσα από ένα </a:t>
            </a:r>
            <a:r>
              <a:rPr kumimoji="0" lang="el-GR" sz="23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ενιαίο σύστημα αξιολόγησης</a:t>
            </a: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που στοχεύει στη συνεχή ανάπτυξη και βελτίωση των μαθησιακών αποτελεσμάτων.</a:t>
            </a: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Ο κάθε δάσκαλος</a:t>
            </a:r>
            <a:r>
              <a:rPr kumimoji="0" lang="en-US"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a:t>
            </a:r>
            <a:endPar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lvl="1">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α) στο πλαίσιο της διαμορφωτικής αξιολόγησης, σημειώνει και παρακολουθεί την πρόοδο των μαθητών του τόσο για σκοπούς ανατροφοδότησης όσο και για σκοπούς τεκμηρίωσης των αποφάσεών του,</a:t>
            </a:r>
          </a:p>
          <a:p>
            <a:pPr lvl="1">
              <a:defRPr/>
            </a:pPr>
            <a:endParaRPr kumimoji="0" lang="el-GR" sz="6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lvl="1">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β) </a:t>
            </a:r>
            <a:r>
              <a:rPr kumimoji="0" lang="el-GR" sz="23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δύο φορές τον χρόνο</a:t>
            </a: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στο τέλος Ιανουαρίου και τον Ιούνιο, γίνεται αξιολόγηση κάθε μαθητή νηπιαγωγείου και δημοτικού σχολείου, σύμφωνα με σχετικές εγκύκλιες οδηγίες του Δ.Δ.Ε.</a:t>
            </a:r>
          </a:p>
          <a:p>
            <a:pPr marL="0" marR="0" lvl="0" indent="0" defTabSz="914400" rtl="0" eaLnBrk="1" fontAlgn="auto" latinLnBrk="0" hangingPunct="1">
              <a:lnSpc>
                <a:spcPct val="100000"/>
              </a:lnSpc>
              <a:spcBef>
                <a:spcPts val="0"/>
              </a:spcBef>
              <a:spcAft>
                <a:spcPts val="0"/>
              </a:spcAft>
              <a:buClrTx/>
              <a:buSzTx/>
              <a:buFontTx/>
              <a:buNone/>
              <a:tabLst/>
              <a:defRPr/>
            </a:pPr>
            <a:endParaRPr lang="el-GR" sz="800" dirty="0">
              <a:solidFill>
                <a:prstClr val="black"/>
              </a:solidFill>
              <a:latin typeface="Arial" panose="020B0604020202020204" pitchFamily="34" charset="0"/>
              <a:ea typeface="SimSun" panose="02010600030101010101" pitchFamily="2" charset="-122"/>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3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Ατομικό Πρόγραμμα Εκπαίδευσης</a:t>
            </a:r>
          </a:p>
          <a:p>
            <a:pPr marL="0" marR="0" lvl="0" indent="0" defTabSz="914400" rtl="0" eaLnBrk="1" fontAlgn="auto" latinLnBrk="0" hangingPunct="1">
              <a:lnSpc>
                <a:spcPct val="100000"/>
              </a:lnSpc>
              <a:spcBef>
                <a:spcPts val="0"/>
              </a:spcBef>
              <a:spcAft>
                <a:spcPts val="0"/>
              </a:spcAft>
              <a:buClrTx/>
              <a:buSzTx/>
              <a:buFontTx/>
              <a:buNone/>
              <a:tabLst/>
              <a:defRPr/>
            </a:pPr>
            <a:r>
              <a:rPr kumimoji="0" lang="el-GR" sz="230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Συμπληρώνεται για τα παιδιά με ειδικές ανάγκες που φοιτούν σε νηπιαγωγείο ή δημοτικό σχολείο, το οποίο προβλέπεται στις διατάξεις του περί Ειδικής Αγωγής και Εκπαίδευσης Νόμου.</a:t>
            </a:r>
          </a:p>
        </p:txBody>
      </p:sp>
    </p:spTree>
    <p:extLst>
      <p:ext uri="{BB962C8B-B14F-4D97-AF65-F5344CB8AC3E}">
        <p14:creationId xmlns:p14="http://schemas.microsoft.com/office/powerpoint/2010/main" val="1982208125"/>
      </p:ext>
    </p:extLst>
  </p:cSld>
  <p:clrMapOvr>
    <a:masterClrMapping/>
  </p:clrMapOvr>
  <p:transition spd="slow">
    <p:push dir="u"/>
  </p:transition>
</p:sld>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 COLOR - 106">
      <a:dk1>
        <a:sysClr val="windowText" lastClr="000000"/>
      </a:dk1>
      <a:lt1>
        <a:sysClr val="window" lastClr="FFFFFF"/>
      </a:lt1>
      <a:dk2>
        <a:srgbClr val="1F497D"/>
      </a:dk2>
      <a:lt2>
        <a:srgbClr val="EEECE1"/>
      </a:lt2>
      <a:accent1>
        <a:srgbClr val="17B6FF"/>
      </a:accent1>
      <a:accent2>
        <a:srgbClr val="7CEC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4753</TotalTime>
  <Words>5831</Words>
  <Application>Microsoft Office PowerPoint</Application>
  <PresentationFormat>Widescreen</PresentationFormat>
  <Paragraphs>423</Paragraphs>
  <Slides>46</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46</vt:i4>
      </vt:variant>
    </vt:vector>
  </HeadingPairs>
  <TitlesOfParts>
    <vt:vector size="58" baseType="lpstr">
      <vt:lpstr>SimSun</vt:lpstr>
      <vt:lpstr>Arial</vt:lpstr>
      <vt:lpstr>Calibri</vt:lpstr>
      <vt:lpstr>Calibri (Headings)</vt:lpstr>
      <vt:lpstr>Calibri Light</vt:lpstr>
      <vt:lpstr>Symbol</vt:lpstr>
      <vt:lpstr>Times New Roman</vt:lpstr>
      <vt:lpstr>Wingdings</vt:lpstr>
      <vt:lpstr>Cover and End Slide Master</vt:lpstr>
      <vt:lpstr>Contents Slide Master</vt:lpstr>
      <vt:lpstr>Section Break Slide Master</vt:lpstr>
      <vt:lpstr>1_Contents Slide Master</vt:lpstr>
      <vt:lpstr> Ο ΠΕΡΙ ΣΤΟΙΧΕΙΩΔΟΥΣ ΕΚΠΑΙΔΕΥΣΕΩΣ ΝΟΜΟΣ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Αγάθη Πίτσιλλου</cp:lastModifiedBy>
  <cp:revision>199</cp:revision>
  <cp:lastPrinted>2024-05-14T08:09:38Z</cp:lastPrinted>
  <dcterms:created xsi:type="dcterms:W3CDTF">2019-01-14T06:35:35Z</dcterms:created>
  <dcterms:modified xsi:type="dcterms:W3CDTF">2024-07-25T04:44:17Z</dcterms:modified>
</cp:coreProperties>
</file>