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0267275" cy="42794238"/>
  <p:notesSz cx="7099300" cy="10234613"/>
  <p:defaultTextStyle>
    <a:defPPr>
      <a:defRPr lang="en-US"/>
    </a:defPPr>
    <a:lvl1pPr marL="0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438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876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2314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9752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7190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4628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2066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9504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  <a:srgbClr val="969696"/>
    <a:srgbClr val="C7F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7353" autoAdjust="0"/>
    <p:restoredTop sz="86347" autoAdjust="0"/>
  </p:normalViewPr>
  <p:slideViewPr>
    <p:cSldViewPr>
      <p:cViewPr varScale="1">
        <p:scale>
          <a:sx n="17" d="100"/>
          <a:sy n="17" d="100"/>
        </p:scale>
        <p:origin x="1914" y="168"/>
      </p:cViewPr>
      <p:guideLst>
        <p:guide orient="horz" pos="13479"/>
        <p:guide pos="95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13293960"/>
            <a:ext cx="25727184" cy="9173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091" y="24250068"/>
            <a:ext cx="21187093" cy="109363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1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8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6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3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0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7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5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36212" y="10698560"/>
            <a:ext cx="22542814" cy="2278396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7769" y="10698560"/>
            <a:ext cx="67123988" cy="2278396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9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8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6" y="27499270"/>
            <a:ext cx="25727184" cy="8499411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6" y="18138027"/>
            <a:ext cx="25727184" cy="936123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20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41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161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882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60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323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043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763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7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7764" y="62309212"/>
            <a:ext cx="44833401" cy="17622905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5620" y="62309212"/>
            <a:ext cx="44833401" cy="17622905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6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579176"/>
            <a:ext cx="13373303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205" indent="0">
              <a:buNone/>
              <a:defRPr sz="9100" b="1"/>
            </a:lvl2pPr>
            <a:lvl3pPr marL="4174410" indent="0">
              <a:buNone/>
              <a:defRPr sz="8200" b="1"/>
            </a:lvl3pPr>
            <a:lvl4pPr marL="6261616" indent="0">
              <a:buNone/>
              <a:defRPr sz="7300" b="1"/>
            </a:lvl4pPr>
            <a:lvl5pPr marL="8348821" indent="0">
              <a:buNone/>
              <a:defRPr sz="7300" b="1"/>
            </a:lvl5pPr>
            <a:lvl6pPr marL="10436026" indent="0">
              <a:buNone/>
              <a:defRPr sz="7300" b="1"/>
            </a:lvl6pPr>
            <a:lvl7pPr marL="12523231" indent="0">
              <a:buNone/>
              <a:defRPr sz="7300" b="1"/>
            </a:lvl7pPr>
            <a:lvl8pPr marL="14610432" indent="0">
              <a:buNone/>
              <a:defRPr sz="7300" b="1"/>
            </a:lvl8pPr>
            <a:lvl9pPr marL="16697637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364" y="13571321"/>
            <a:ext cx="13373303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360" y="9579176"/>
            <a:ext cx="13378556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205" indent="0">
              <a:buNone/>
              <a:defRPr sz="9100" b="1"/>
            </a:lvl2pPr>
            <a:lvl3pPr marL="4174410" indent="0">
              <a:buNone/>
              <a:defRPr sz="8200" b="1"/>
            </a:lvl3pPr>
            <a:lvl4pPr marL="6261616" indent="0">
              <a:buNone/>
              <a:defRPr sz="7300" b="1"/>
            </a:lvl4pPr>
            <a:lvl5pPr marL="8348821" indent="0">
              <a:buNone/>
              <a:defRPr sz="7300" b="1"/>
            </a:lvl5pPr>
            <a:lvl6pPr marL="10436026" indent="0">
              <a:buNone/>
              <a:defRPr sz="7300" b="1"/>
            </a:lvl6pPr>
            <a:lvl7pPr marL="12523231" indent="0">
              <a:buNone/>
              <a:defRPr sz="7300" b="1"/>
            </a:lvl7pPr>
            <a:lvl8pPr marL="14610432" indent="0">
              <a:buNone/>
              <a:defRPr sz="7300" b="1"/>
            </a:lvl8pPr>
            <a:lvl9pPr marL="16697637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360" y="13571321"/>
            <a:ext cx="13378556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6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6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9" y="1703845"/>
            <a:ext cx="9957725" cy="7251246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64" y="1703854"/>
            <a:ext cx="16920247" cy="36523697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369" y="8955100"/>
            <a:ext cx="9957725" cy="29272451"/>
          </a:xfrm>
        </p:spPr>
        <p:txBody>
          <a:bodyPr/>
          <a:lstStyle>
            <a:lvl1pPr marL="0" indent="0">
              <a:buNone/>
              <a:defRPr sz="6400"/>
            </a:lvl1pPr>
            <a:lvl2pPr marL="2087205" indent="0">
              <a:buNone/>
              <a:defRPr sz="5500"/>
            </a:lvl2pPr>
            <a:lvl3pPr marL="4174410" indent="0">
              <a:buNone/>
              <a:defRPr sz="4600"/>
            </a:lvl3pPr>
            <a:lvl4pPr marL="6261616" indent="0">
              <a:buNone/>
              <a:defRPr sz="4100"/>
            </a:lvl4pPr>
            <a:lvl5pPr marL="8348821" indent="0">
              <a:buNone/>
              <a:defRPr sz="4100"/>
            </a:lvl5pPr>
            <a:lvl6pPr marL="10436026" indent="0">
              <a:buNone/>
              <a:defRPr sz="4100"/>
            </a:lvl6pPr>
            <a:lvl7pPr marL="12523231" indent="0">
              <a:buNone/>
              <a:defRPr sz="4100"/>
            </a:lvl7pPr>
            <a:lvl8pPr marL="14610432" indent="0">
              <a:buNone/>
              <a:defRPr sz="4100"/>
            </a:lvl8pPr>
            <a:lvl9pPr marL="16697637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1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598" y="29955967"/>
            <a:ext cx="18160365" cy="353647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598" y="3823744"/>
            <a:ext cx="18160365" cy="25676543"/>
          </a:xfrm>
        </p:spPr>
        <p:txBody>
          <a:bodyPr/>
          <a:lstStyle>
            <a:lvl1pPr marL="0" indent="0">
              <a:buNone/>
              <a:defRPr sz="14600"/>
            </a:lvl1pPr>
            <a:lvl2pPr marL="2087205" indent="0">
              <a:buNone/>
              <a:defRPr sz="12800"/>
            </a:lvl2pPr>
            <a:lvl3pPr marL="4174410" indent="0">
              <a:buNone/>
              <a:defRPr sz="11000"/>
            </a:lvl3pPr>
            <a:lvl4pPr marL="6261616" indent="0">
              <a:buNone/>
              <a:defRPr sz="9100"/>
            </a:lvl4pPr>
            <a:lvl5pPr marL="8348821" indent="0">
              <a:buNone/>
              <a:defRPr sz="9100"/>
            </a:lvl5pPr>
            <a:lvl6pPr marL="10436026" indent="0">
              <a:buNone/>
              <a:defRPr sz="9100"/>
            </a:lvl6pPr>
            <a:lvl7pPr marL="12523231" indent="0">
              <a:buNone/>
              <a:defRPr sz="9100"/>
            </a:lvl7pPr>
            <a:lvl8pPr marL="14610432" indent="0">
              <a:buNone/>
              <a:defRPr sz="9100"/>
            </a:lvl8pPr>
            <a:lvl9pPr marL="16697637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598" y="33492438"/>
            <a:ext cx="18160365" cy="5022376"/>
          </a:xfrm>
        </p:spPr>
        <p:txBody>
          <a:bodyPr/>
          <a:lstStyle>
            <a:lvl1pPr marL="0" indent="0">
              <a:buNone/>
              <a:defRPr sz="6400"/>
            </a:lvl1pPr>
            <a:lvl2pPr marL="2087205" indent="0">
              <a:buNone/>
              <a:defRPr sz="5500"/>
            </a:lvl2pPr>
            <a:lvl3pPr marL="4174410" indent="0">
              <a:buNone/>
              <a:defRPr sz="4600"/>
            </a:lvl3pPr>
            <a:lvl4pPr marL="6261616" indent="0">
              <a:buNone/>
              <a:defRPr sz="4100"/>
            </a:lvl4pPr>
            <a:lvl5pPr marL="8348821" indent="0">
              <a:buNone/>
              <a:defRPr sz="4100"/>
            </a:lvl5pPr>
            <a:lvl6pPr marL="10436026" indent="0">
              <a:buNone/>
              <a:defRPr sz="4100"/>
            </a:lvl6pPr>
            <a:lvl7pPr marL="12523231" indent="0">
              <a:buNone/>
              <a:defRPr sz="4100"/>
            </a:lvl7pPr>
            <a:lvl8pPr marL="14610432" indent="0">
              <a:buNone/>
              <a:defRPr sz="4100"/>
            </a:lvl8pPr>
            <a:lvl9pPr marL="16697637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2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42" tIns="208721" rIns="417442" bIns="20872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32"/>
            <a:ext cx="27240548" cy="28242219"/>
          </a:xfrm>
          <a:prstGeom prst="rect">
            <a:avLst/>
          </a:prstGeom>
        </p:spPr>
        <p:txBody>
          <a:bodyPr vert="horz" lIns="417442" tIns="208721" rIns="417442" bIns="2087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8"/>
            <a:ext cx="7062364" cy="2278397"/>
          </a:xfrm>
          <a:prstGeom prst="rect">
            <a:avLst/>
          </a:prstGeom>
        </p:spPr>
        <p:txBody>
          <a:bodyPr vert="horz" lIns="417442" tIns="208721" rIns="417442" bIns="208721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E061A-0643-4E7F-82FD-59072AA2DF3F}" type="datetimeFigureOut">
              <a:rPr lang="en-US" smtClean="0"/>
              <a:pPr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8"/>
            <a:ext cx="9584637" cy="2278397"/>
          </a:xfrm>
          <a:prstGeom prst="rect">
            <a:avLst/>
          </a:prstGeom>
        </p:spPr>
        <p:txBody>
          <a:bodyPr vert="horz" lIns="417442" tIns="208721" rIns="417442" bIns="208721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8"/>
            <a:ext cx="7062364" cy="2278397"/>
          </a:xfrm>
          <a:prstGeom prst="rect">
            <a:avLst/>
          </a:prstGeom>
        </p:spPr>
        <p:txBody>
          <a:bodyPr vert="horz" lIns="417442" tIns="208721" rIns="417442" bIns="208721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05BFC-8354-431A-A749-94803E37E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4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174410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405" indent="-1565405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1708" indent="-1304503" algn="l" defTabSz="417441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011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216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2421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9626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6831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037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242" indent="-1043600" algn="l" defTabSz="417441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05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410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616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8821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026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231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432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7637" algn="l" defTabSz="417441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1583" y="3864704"/>
            <a:ext cx="24612600" cy="349815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l-GR" sz="10000" b="1" dirty="0" smtClean="0">
                <a:solidFill>
                  <a:srgbClr val="000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andara" panose="020E0502030303020204" pitchFamily="34" charset="0"/>
              </a:rPr>
              <a:t>Όνομα σχολείου</a:t>
            </a:r>
          </a:p>
          <a:p>
            <a:pPr algn="ctr"/>
            <a:r>
              <a:rPr lang="el-GR" sz="10000" b="1" dirty="0" smtClean="0">
                <a:solidFill>
                  <a:srgbClr val="000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andara" panose="020E0502030303020204" pitchFamily="34" charset="0"/>
              </a:rPr>
              <a:t>Ονομασία Καλής Πρακτικής</a:t>
            </a:r>
            <a:endParaRPr lang="el-GR" sz="5400" b="1" dirty="0"/>
          </a:p>
        </p:txBody>
      </p:sp>
      <p:sp>
        <p:nvSpPr>
          <p:cNvPr id="26" name="Rectangle 25"/>
          <p:cNvSpPr/>
          <p:nvPr/>
        </p:nvSpPr>
        <p:spPr>
          <a:xfrm>
            <a:off x="0" y="40599519"/>
            <a:ext cx="30267275" cy="2194719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Παρατηρητήριο για τη Βία στο Σχολείο  (ΠΑ.ΒΙ.Σ)</a:t>
            </a:r>
          </a:p>
          <a:p>
            <a:pPr algn="ctr"/>
            <a:r>
              <a:rPr lang="el-G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Υπουργείο Παιδείας και Πολιτισμού</a:t>
            </a:r>
          </a:p>
          <a:p>
            <a:pPr algn="ctr"/>
            <a:r>
              <a:rPr lang="el-G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Μάιος 2018</a:t>
            </a:r>
            <a:endParaRPr lang="el-GR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67140" y="12077036"/>
            <a:ext cx="24612600" cy="1017108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l-GR" sz="3200" dirty="0"/>
          </a:p>
          <a:p>
            <a:pPr lvl="0"/>
            <a:endParaRPr lang="el-GR" sz="3200" dirty="0"/>
          </a:p>
          <a:p>
            <a:pPr lvl="0"/>
            <a:r>
              <a:rPr lang="el-GR" sz="3200" dirty="0" smtClean="0"/>
              <a:t>		</a:t>
            </a:r>
            <a:endParaRPr lang="el-GR" sz="3200" dirty="0"/>
          </a:p>
          <a:p>
            <a:pPr lvl="0"/>
            <a:endParaRPr lang="el-GR" sz="3200" dirty="0"/>
          </a:p>
          <a:p>
            <a:pPr lvl="0"/>
            <a:endParaRPr lang="el-GR" sz="4400" b="1" dirty="0"/>
          </a:p>
          <a:p>
            <a:pPr lvl="0" algn="ctr"/>
            <a:endParaRPr lang="en-US" sz="6000" b="1" dirty="0" smtClean="0">
              <a:solidFill>
                <a:srgbClr val="000060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el-GR" sz="6000" b="1" dirty="0" smtClean="0">
                <a:solidFill>
                  <a:srgbClr val="000060"/>
                </a:solidFill>
                <a:latin typeface="Candara" panose="020E0502030303020204" pitchFamily="34" charset="0"/>
              </a:rPr>
              <a:t>ΠΕΡΙΓΡΑΦΗ </a:t>
            </a:r>
            <a:r>
              <a:rPr lang="el-GR" sz="6000" b="1" dirty="0">
                <a:solidFill>
                  <a:srgbClr val="000060"/>
                </a:solidFill>
                <a:latin typeface="Candara" panose="020E0502030303020204" pitchFamily="34" charset="0"/>
              </a:rPr>
              <a:t>ΔΡΑΣΗΣ</a:t>
            </a:r>
          </a:p>
          <a:p>
            <a:pPr lvl="0" algn="ctr"/>
            <a:endParaRPr lang="el-GR" sz="4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algn="just"/>
            <a:endParaRPr lang="el-GR" sz="4400" b="1" dirty="0">
              <a:latin typeface="Candara" panose="020E0502030303020204" pitchFamily="34" charset="0"/>
            </a:endParaRPr>
          </a:p>
          <a:p>
            <a:pPr lvl="0" algn="ctr"/>
            <a:endParaRPr lang="el-GR" sz="4400" b="1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  <a:p>
            <a:pPr lvl="0"/>
            <a:endParaRPr lang="el-GR" sz="2400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6037" y="40980518"/>
            <a:ext cx="1447891" cy="1432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Horizontal Scroll 4"/>
          <p:cNvSpPr/>
          <p:nvPr/>
        </p:nvSpPr>
        <p:spPr>
          <a:xfrm>
            <a:off x="5837237" y="23218875"/>
            <a:ext cx="18745200" cy="3743421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8000" b="1" i="1" dirty="0" smtClean="0">
                <a:latin typeface="Candara" panose="020E0502030303020204" pitchFamily="34" charset="0"/>
              </a:rPr>
              <a:t>Φωτογραφικό ή άλλο υλικό </a:t>
            </a:r>
            <a:endParaRPr lang="el-GR" sz="8000" b="1" i="1" dirty="0">
              <a:latin typeface="Candara" panose="020E0502030303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86439" y="8133520"/>
            <a:ext cx="20574001" cy="349815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ctr"/>
            <a:r>
              <a:rPr lang="el-GR" sz="6000" b="1" dirty="0" smtClean="0">
                <a:solidFill>
                  <a:srgbClr val="000060"/>
                </a:solidFill>
                <a:latin typeface="Candara" panose="020E0502030303020204" pitchFamily="34" charset="0"/>
              </a:rPr>
              <a:t>ΣΤΟΧΟΣ/ΟΙ</a:t>
            </a:r>
            <a:endParaRPr lang="el-GR" sz="6000" b="1" dirty="0">
              <a:solidFill>
                <a:srgbClr val="000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15893" y="803244"/>
            <a:ext cx="571509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ΛΟΓΟΤΥΠΟ ΣΧΟΛΕΙΟΥ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57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663</TotalTime>
  <Words>27</Words>
  <Application>Microsoft Office PowerPoint</Application>
  <PresentationFormat>Custom</PresentationFormat>
  <Paragraphs>23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Candara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Paraskevi Kouratou</dc:creator>
  <cp:lastModifiedBy>HP</cp:lastModifiedBy>
  <cp:revision>56</cp:revision>
  <cp:lastPrinted>2018-03-07T07:05:35Z</cp:lastPrinted>
  <dcterms:created xsi:type="dcterms:W3CDTF">2015-04-24T07:54:32Z</dcterms:created>
  <dcterms:modified xsi:type="dcterms:W3CDTF">2018-03-07T07:06:45Z</dcterms:modified>
</cp:coreProperties>
</file>